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452" r:id="rId5"/>
    <p:sldId id="464" r:id="rId6"/>
    <p:sldId id="465" r:id="rId7"/>
    <p:sldId id="511" r:id="rId8"/>
    <p:sldId id="466" r:id="rId9"/>
    <p:sldId id="472" r:id="rId10"/>
    <p:sldId id="475" r:id="rId11"/>
    <p:sldId id="474" r:id="rId12"/>
    <p:sldId id="473" r:id="rId13"/>
    <p:sldId id="476" r:id="rId14"/>
    <p:sldId id="477" r:id="rId15"/>
    <p:sldId id="478" r:id="rId16"/>
    <p:sldId id="457" r:id="rId17"/>
    <p:sldId id="468" r:id="rId18"/>
    <p:sldId id="469" r:id="rId19"/>
    <p:sldId id="470" r:id="rId20"/>
    <p:sldId id="471" r:id="rId21"/>
    <p:sldId id="490" r:id="rId22"/>
    <p:sldId id="491" r:id="rId23"/>
    <p:sldId id="479" r:id="rId24"/>
    <p:sldId id="480" r:id="rId25"/>
    <p:sldId id="481" r:id="rId26"/>
    <p:sldId id="482" r:id="rId27"/>
    <p:sldId id="483" r:id="rId28"/>
    <p:sldId id="484" r:id="rId29"/>
    <p:sldId id="485" r:id="rId30"/>
    <p:sldId id="487" r:id="rId31"/>
    <p:sldId id="488" r:id="rId32"/>
    <p:sldId id="492" r:id="rId33"/>
    <p:sldId id="493" r:id="rId34"/>
    <p:sldId id="494" r:id="rId35"/>
    <p:sldId id="495" r:id="rId36"/>
    <p:sldId id="496" r:id="rId37"/>
    <p:sldId id="497" r:id="rId38"/>
    <p:sldId id="498" r:id="rId39"/>
    <p:sldId id="499" r:id="rId40"/>
    <p:sldId id="489" r:id="rId41"/>
    <p:sldId id="500" r:id="rId42"/>
    <p:sldId id="501" r:id="rId43"/>
    <p:sldId id="502" r:id="rId44"/>
    <p:sldId id="503" r:id="rId45"/>
    <p:sldId id="504" r:id="rId46"/>
    <p:sldId id="505" r:id="rId47"/>
    <p:sldId id="506" r:id="rId48"/>
    <p:sldId id="507" r:id="rId49"/>
    <p:sldId id="508" r:id="rId50"/>
    <p:sldId id="509" r:id="rId51"/>
    <p:sldId id="510" r:id="rId52"/>
    <p:sldId id="512" r:id="rId53"/>
    <p:sldId id="513" r:id="rId54"/>
    <p:sldId id="514" r:id="rId55"/>
    <p:sldId id="515" r:id="rId56"/>
    <p:sldId id="516" r:id="rId57"/>
    <p:sldId id="5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y" initials="JR" lastIdx="7" clrIdx="0">
    <p:extLst>
      <p:ext uri="{19B8F6BF-5375-455C-9EA6-DF929625EA0E}">
        <p15:presenceInfo xmlns:p15="http://schemas.microsoft.com/office/powerpoint/2012/main" userId="S::jroy@cspace.com::5c2efa81-dd0a-4ad1-a1d5-5c3c613173bb" providerId="AD"/>
      </p:ext>
    </p:extLst>
  </p:cmAuthor>
  <p:cmAuthor id="2" name="Dana Haddad" initials="DH" lastIdx="9" clrIdx="1">
    <p:extLst>
      <p:ext uri="{19B8F6BF-5375-455C-9EA6-DF929625EA0E}">
        <p15:presenceInfo xmlns:p15="http://schemas.microsoft.com/office/powerpoint/2012/main" userId="S::dhaddad@cspace.com::1fa733a2-8e03-4fe3-a852-1be280ff93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C36"/>
    <a:srgbClr val="434690"/>
    <a:srgbClr val="4DA4D9"/>
    <a:srgbClr val="2D1343"/>
    <a:srgbClr val="141C34"/>
    <a:srgbClr val="DA3467"/>
    <a:srgbClr val="44495C"/>
    <a:srgbClr val="75746F"/>
    <a:srgbClr val="EAE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6" autoAdjust="0"/>
    <p:restoredTop sz="69448" autoAdjust="0"/>
  </p:normalViewPr>
  <p:slideViewPr>
    <p:cSldViewPr snapToGrid="0">
      <p:cViewPr varScale="1">
        <p:scale>
          <a:sx n="49" d="100"/>
          <a:sy n="49" d="100"/>
        </p:scale>
        <p:origin x="376"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a Vautz" userId="c92fab3c-7b47-4aac-a84b-05c3215e9b03" providerId="ADAL" clId="{4ED42903-8683-4018-B0BA-248FD344A6B9}"/>
    <pc:docChg chg="custSel modSld">
      <pc:chgData name="Claudia Vautz" userId="c92fab3c-7b47-4aac-a84b-05c3215e9b03" providerId="ADAL" clId="{4ED42903-8683-4018-B0BA-248FD344A6B9}" dt="2022-06-15T14:04:38.718" v="63" actId="478"/>
      <pc:docMkLst>
        <pc:docMk/>
      </pc:docMkLst>
      <pc:sldChg chg="delSp mod">
        <pc:chgData name="Claudia Vautz" userId="c92fab3c-7b47-4aac-a84b-05c3215e9b03" providerId="ADAL" clId="{4ED42903-8683-4018-B0BA-248FD344A6B9}" dt="2022-06-15T13:54:20.284" v="1" actId="478"/>
        <pc:sldMkLst>
          <pc:docMk/>
          <pc:sldMk cId="2954082762" sldId="452"/>
        </pc:sldMkLst>
        <pc:spChg chg="del">
          <ac:chgData name="Claudia Vautz" userId="c92fab3c-7b47-4aac-a84b-05c3215e9b03" providerId="ADAL" clId="{4ED42903-8683-4018-B0BA-248FD344A6B9}" dt="2022-06-15T13:54:20.284" v="1" actId="478"/>
          <ac:spMkLst>
            <pc:docMk/>
            <pc:sldMk cId="2954082762" sldId="452"/>
            <ac:spMk id="12" creationId="{00000000-0000-0000-0000-000000000000}"/>
          </ac:spMkLst>
        </pc:spChg>
      </pc:sldChg>
      <pc:sldChg chg="delSp mod">
        <pc:chgData name="Claudia Vautz" userId="c92fab3c-7b47-4aac-a84b-05c3215e9b03" providerId="ADAL" clId="{4ED42903-8683-4018-B0BA-248FD344A6B9}" dt="2022-06-15T13:54:32.635" v="4" actId="478"/>
        <pc:sldMkLst>
          <pc:docMk/>
          <pc:sldMk cId="828755918" sldId="457"/>
        </pc:sldMkLst>
        <pc:spChg chg="del">
          <ac:chgData name="Claudia Vautz" userId="c92fab3c-7b47-4aac-a84b-05c3215e9b03" providerId="ADAL" clId="{4ED42903-8683-4018-B0BA-248FD344A6B9}" dt="2022-06-15T13:54:32.635" v="4" actId="478"/>
          <ac:spMkLst>
            <pc:docMk/>
            <pc:sldMk cId="828755918" sldId="457"/>
            <ac:spMk id="5" creationId="{00000000-0000-0000-0000-000000000000}"/>
          </ac:spMkLst>
        </pc:spChg>
      </pc:sldChg>
      <pc:sldChg chg="delSp mod">
        <pc:chgData name="Claudia Vautz" userId="c92fab3c-7b47-4aac-a84b-05c3215e9b03" providerId="ADAL" clId="{4ED42903-8683-4018-B0BA-248FD344A6B9}" dt="2022-06-15T13:54:17.645" v="0" actId="478"/>
        <pc:sldMkLst>
          <pc:docMk/>
          <pc:sldMk cId="1053406648" sldId="464"/>
        </pc:sldMkLst>
        <pc:spChg chg="del">
          <ac:chgData name="Claudia Vautz" userId="c92fab3c-7b47-4aac-a84b-05c3215e9b03" providerId="ADAL" clId="{4ED42903-8683-4018-B0BA-248FD344A6B9}" dt="2022-06-15T13:54:17.645" v="0" actId="478"/>
          <ac:spMkLst>
            <pc:docMk/>
            <pc:sldMk cId="1053406648" sldId="464"/>
            <ac:spMk id="5" creationId="{00000000-0000-0000-0000-000000000000}"/>
          </ac:spMkLst>
        </pc:spChg>
      </pc:sldChg>
      <pc:sldChg chg="delSp mod">
        <pc:chgData name="Claudia Vautz" userId="c92fab3c-7b47-4aac-a84b-05c3215e9b03" providerId="ADAL" clId="{4ED42903-8683-4018-B0BA-248FD344A6B9}" dt="2022-06-15T13:54:22.766" v="2" actId="478"/>
        <pc:sldMkLst>
          <pc:docMk/>
          <pc:sldMk cId="3713865633" sldId="465"/>
        </pc:sldMkLst>
        <pc:spChg chg="del">
          <ac:chgData name="Claudia Vautz" userId="c92fab3c-7b47-4aac-a84b-05c3215e9b03" providerId="ADAL" clId="{4ED42903-8683-4018-B0BA-248FD344A6B9}" dt="2022-06-15T13:54:22.766" v="2" actId="478"/>
          <ac:spMkLst>
            <pc:docMk/>
            <pc:sldMk cId="3713865633" sldId="465"/>
            <ac:spMk id="5" creationId="{00000000-0000-0000-0000-000000000000}"/>
          </ac:spMkLst>
        </pc:spChg>
      </pc:sldChg>
      <pc:sldChg chg="delSp mod">
        <pc:chgData name="Claudia Vautz" userId="c92fab3c-7b47-4aac-a84b-05c3215e9b03" providerId="ADAL" clId="{4ED42903-8683-4018-B0BA-248FD344A6B9}" dt="2022-06-15T13:54:25.920" v="3" actId="478"/>
        <pc:sldMkLst>
          <pc:docMk/>
          <pc:sldMk cId="1440429762" sldId="466"/>
        </pc:sldMkLst>
        <pc:spChg chg="del">
          <ac:chgData name="Claudia Vautz" userId="c92fab3c-7b47-4aac-a84b-05c3215e9b03" providerId="ADAL" clId="{4ED42903-8683-4018-B0BA-248FD344A6B9}" dt="2022-06-15T13:54:25.920" v="3" actId="478"/>
          <ac:spMkLst>
            <pc:docMk/>
            <pc:sldMk cId="1440429762" sldId="466"/>
            <ac:spMk id="5" creationId="{00000000-0000-0000-0000-000000000000}"/>
          </ac:spMkLst>
        </pc:spChg>
      </pc:sldChg>
      <pc:sldChg chg="delSp mod">
        <pc:chgData name="Claudia Vautz" userId="c92fab3c-7b47-4aac-a84b-05c3215e9b03" providerId="ADAL" clId="{4ED42903-8683-4018-B0BA-248FD344A6B9}" dt="2022-06-15T13:54:36.757" v="5" actId="478"/>
        <pc:sldMkLst>
          <pc:docMk/>
          <pc:sldMk cId="2707368096" sldId="468"/>
        </pc:sldMkLst>
        <pc:spChg chg="del">
          <ac:chgData name="Claudia Vautz" userId="c92fab3c-7b47-4aac-a84b-05c3215e9b03" providerId="ADAL" clId="{4ED42903-8683-4018-B0BA-248FD344A6B9}" dt="2022-06-15T13:54:36.757" v="5" actId="478"/>
          <ac:spMkLst>
            <pc:docMk/>
            <pc:sldMk cId="2707368096" sldId="468"/>
            <ac:spMk id="5" creationId="{00000000-0000-0000-0000-000000000000}"/>
          </ac:spMkLst>
        </pc:spChg>
      </pc:sldChg>
      <pc:sldChg chg="delSp mod">
        <pc:chgData name="Claudia Vautz" userId="c92fab3c-7b47-4aac-a84b-05c3215e9b03" providerId="ADAL" clId="{4ED42903-8683-4018-B0BA-248FD344A6B9}" dt="2022-06-15T13:54:38.815" v="6" actId="478"/>
        <pc:sldMkLst>
          <pc:docMk/>
          <pc:sldMk cId="2901037345" sldId="469"/>
        </pc:sldMkLst>
        <pc:spChg chg="del">
          <ac:chgData name="Claudia Vautz" userId="c92fab3c-7b47-4aac-a84b-05c3215e9b03" providerId="ADAL" clId="{4ED42903-8683-4018-B0BA-248FD344A6B9}" dt="2022-06-15T13:54:38.815" v="6" actId="478"/>
          <ac:spMkLst>
            <pc:docMk/>
            <pc:sldMk cId="2901037345" sldId="469"/>
            <ac:spMk id="5" creationId="{00000000-0000-0000-0000-000000000000}"/>
          </ac:spMkLst>
        </pc:spChg>
      </pc:sldChg>
      <pc:sldChg chg="delSp mod">
        <pc:chgData name="Claudia Vautz" userId="c92fab3c-7b47-4aac-a84b-05c3215e9b03" providerId="ADAL" clId="{4ED42903-8683-4018-B0BA-248FD344A6B9}" dt="2022-06-15T13:54:41.020" v="7" actId="478"/>
        <pc:sldMkLst>
          <pc:docMk/>
          <pc:sldMk cId="3166690505" sldId="470"/>
        </pc:sldMkLst>
        <pc:spChg chg="del">
          <ac:chgData name="Claudia Vautz" userId="c92fab3c-7b47-4aac-a84b-05c3215e9b03" providerId="ADAL" clId="{4ED42903-8683-4018-B0BA-248FD344A6B9}" dt="2022-06-15T13:54:41.020" v="7" actId="478"/>
          <ac:spMkLst>
            <pc:docMk/>
            <pc:sldMk cId="3166690505" sldId="470"/>
            <ac:spMk id="5" creationId="{00000000-0000-0000-0000-000000000000}"/>
          </ac:spMkLst>
        </pc:spChg>
      </pc:sldChg>
      <pc:sldChg chg="delSp mod">
        <pc:chgData name="Claudia Vautz" userId="c92fab3c-7b47-4aac-a84b-05c3215e9b03" providerId="ADAL" clId="{4ED42903-8683-4018-B0BA-248FD344A6B9}" dt="2022-06-15T13:54:42.900" v="8" actId="478"/>
        <pc:sldMkLst>
          <pc:docMk/>
          <pc:sldMk cId="2521259997" sldId="471"/>
        </pc:sldMkLst>
        <pc:spChg chg="del">
          <ac:chgData name="Claudia Vautz" userId="c92fab3c-7b47-4aac-a84b-05c3215e9b03" providerId="ADAL" clId="{4ED42903-8683-4018-B0BA-248FD344A6B9}" dt="2022-06-15T13:54:42.900" v="8" actId="478"/>
          <ac:spMkLst>
            <pc:docMk/>
            <pc:sldMk cId="2521259997" sldId="471"/>
            <ac:spMk id="5" creationId="{00000000-0000-0000-0000-000000000000}"/>
          </ac:spMkLst>
        </pc:spChg>
      </pc:sldChg>
      <pc:sldChg chg="delSp mod">
        <pc:chgData name="Claudia Vautz" userId="c92fab3c-7b47-4aac-a84b-05c3215e9b03" providerId="ADAL" clId="{4ED42903-8683-4018-B0BA-248FD344A6B9}" dt="2022-06-15T13:54:55.286" v="10" actId="478"/>
        <pc:sldMkLst>
          <pc:docMk/>
          <pc:sldMk cId="259214225" sldId="479"/>
        </pc:sldMkLst>
        <pc:spChg chg="del">
          <ac:chgData name="Claudia Vautz" userId="c92fab3c-7b47-4aac-a84b-05c3215e9b03" providerId="ADAL" clId="{4ED42903-8683-4018-B0BA-248FD344A6B9}" dt="2022-06-15T13:54:55.286" v="10" actId="478"/>
          <ac:spMkLst>
            <pc:docMk/>
            <pc:sldMk cId="259214225" sldId="479"/>
            <ac:spMk id="5" creationId="{00000000-0000-0000-0000-000000000000}"/>
          </ac:spMkLst>
        </pc:spChg>
      </pc:sldChg>
      <pc:sldChg chg="delSp mod">
        <pc:chgData name="Claudia Vautz" userId="c92fab3c-7b47-4aac-a84b-05c3215e9b03" providerId="ADAL" clId="{4ED42903-8683-4018-B0BA-248FD344A6B9}" dt="2022-06-15T13:54:56.951" v="11" actId="478"/>
        <pc:sldMkLst>
          <pc:docMk/>
          <pc:sldMk cId="1351421603" sldId="480"/>
        </pc:sldMkLst>
        <pc:spChg chg="del">
          <ac:chgData name="Claudia Vautz" userId="c92fab3c-7b47-4aac-a84b-05c3215e9b03" providerId="ADAL" clId="{4ED42903-8683-4018-B0BA-248FD344A6B9}" dt="2022-06-15T13:54:56.951" v="11" actId="478"/>
          <ac:spMkLst>
            <pc:docMk/>
            <pc:sldMk cId="1351421603" sldId="480"/>
            <ac:spMk id="5" creationId="{00000000-0000-0000-0000-000000000000}"/>
          </ac:spMkLst>
        </pc:spChg>
      </pc:sldChg>
      <pc:sldChg chg="delSp mod">
        <pc:chgData name="Claudia Vautz" userId="c92fab3c-7b47-4aac-a84b-05c3215e9b03" providerId="ADAL" clId="{4ED42903-8683-4018-B0BA-248FD344A6B9}" dt="2022-06-15T13:54:49.371" v="9" actId="478"/>
        <pc:sldMkLst>
          <pc:docMk/>
          <pc:sldMk cId="4274232349" sldId="481"/>
        </pc:sldMkLst>
        <pc:spChg chg="del">
          <ac:chgData name="Claudia Vautz" userId="c92fab3c-7b47-4aac-a84b-05c3215e9b03" providerId="ADAL" clId="{4ED42903-8683-4018-B0BA-248FD344A6B9}" dt="2022-06-15T13:54:49.371" v="9" actId="478"/>
          <ac:spMkLst>
            <pc:docMk/>
            <pc:sldMk cId="4274232349" sldId="481"/>
            <ac:spMk id="5" creationId="{00000000-0000-0000-0000-000000000000}"/>
          </ac:spMkLst>
        </pc:spChg>
      </pc:sldChg>
      <pc:sldChg chg="addSp delSp modSp mod">
        <pc:chgData name="Claudia Vautz" userId="c92fab3c-7b47-4aac-a84b-05c3215e9b03" providerId="ADAL" clId="{4ED42903-8683-4018-B0BA-248FD344A6B9}" dt="2022-06-15T14:03:36.316" v="39" actId="478"/>
        <pc:sldMkLst>
          <pc:docMk/>
          <pc:sldMk cId="2209028766" sldId="482"/>
        </pc:sldMkLst>
        <pc:spChg chg="del">
          <ac:chgData name="Claudia Vautz" userId="c92fab3c-7b47-4aac-a84b-05c3215e9b03" providerId="ADAL" clId="{4ED42903-8683-4018-B0BA-248FD344A6B9}" dt="2022-06-15T14:03:31.533" v="37" actId="478"/>
          <ac:spMkLst>
            <pc:docMk/>
            <pc:sldMk cId="2209028766" sldId="482"/>
            <ac:spMk id="2" creationId="{00000000-0000-0000-0000-000000000000}"/>
          </ac:spMkLst>
        </pc:spChg>
        <pc:spChg chg="del">
          <ac:chgData name="Claudia Vautz" userId="c92fab3c-7b47-4aac-a84b-05c3215e9b03" providerId="ADAL" clId="{4ED42903-8683-4018-B0BA-248FD344A6B9}" dt="2022-06-15T13:55:01.572" v="12" actId="478"/>
          <ac:spMkLst>
            <pc:docMk/>
            <pc:sldMk cId="2209028766" sldId="482"/>
            <ac:spMk id="5" creationId="{00000000-0000-0000-0000-000000000000}"/>
          </ac:spMkLst>
        </pc:spChg>
        <pc:spChg chg="add del mod">
          <ac:chgData name="Claudia Vautz" userId="c92fab3c-7b47-4aac-a84b-05c3215e9b03" providerId="ADAL" clId="{4ED42903-8683-4018-B0BA-248FD344A6B9}" dt="2022-06-15T14:03:36.316" v="39" actId="478"/>
          <ac:spMkLst>
            <pc:docMk/>
            <pc:sldMk cId="2209028766" sldId="482"/>
            <ac:spMk id="8" creationId="{8609E4AB-BBB3-448C-8E76-C34BCA0B2B42}"/>
          </ac:spMkLst>
        </pc:spChg>
        <pc:spChg chg="add mod">
          <ac:chgData name="Claudia Vautz" userId="c92fab3c-7b47-4aac-a84b-05c3215e9b03" providerId="ADAL" clId="{4ED42903-8683-4018-B0BA-248FD344A6B9}" dt="2022-06-15T14:03:32.897" v="38"/>
          <ac:spMkLst>
            <pc:docMk/>
            <pc:sldMk cId="2209028766" sldId="482"/>
            <ac:spMk id="9" creationId="{07D5343D-1AA3-4304-AE1D-6E48DAEBECC6}"/>
          </ac:spMkLst>
        </pc:spChg>
      </pc:sldChg>
      <pc:sldChg chg="delSp mod">
        <pc:chgData name="Claudia Vautz" userId="c92fab3c-7b47-4aac-a84b-05c3215e9b03" providerId="ADAL" clId="{4ED42903-8683-4018-B0BA-248FD344A6B9}" dt="2022-06-15T13:55:03.324" v="13" actId="478"/>
        <pc:sldMkLst>
          <pc:docMk/>
          <pc:sldMk cId="926621154" sldId="483"/>
        </pc:sldMkLst>
        <pc:spChg chg="del">
          <ac:chgData name="Claudia Vautz" userId="c92fab3c-7b47-4aac-a84b-05c3215e9b03" providerId="ADAL" clId="{4ED42903-8683-4018-B0BA-248FD344A6B9}" dt="2022-06-15T13:55:03.324" v="13" actId="478"/>
          <ac:spMkLst>
            <pc:docMk/>
            <pc:sldMk cId="926621154" sldId="483"/>
            <ac:spMk id="5" creationId="{00000000-0000-0000-0000-000000000000}"/>
          </ac:spMkLst>
        </pc:spChg>
      </pc:sldChg>
      <pc:sldChg chg="addSp delSp modSp mod">
        <pc:chgData name="Claudia Vautz" userId="c92fab3c-7b47-4aac-a84b-05c3215e9b03" providerId="ADAL" clId="{4ED42903-8683-4018-B0BA-248FD344A6B9}" dt="2022-06-15T14:03:44.987" v="42" actId="478"/>
        <pc:sldMkLst>
          <pc:docMk/>
          <pc:sldMk cId="3900276896" sldId="484"/>
        </pc:sldMkLst>
        <pc:spChg chg="del mod">
          <ac:chgData name="Claudia Vautz" userId="c92fab3c-7b47-4aac-a84b-05c3215e9b03" providerId="ADAL" clId="{4ED42903-8683-4018-B0BA-248FD344A6B9}" dt="2022-06-15T14:03:41.247" v="40" actId="478"/>
          <ac:spMkLst>
            <pc:docMk/>
            <pc:sldMk cId="3900276896" sldId="484"/>
            <ac:spMk id="2" creationId="{00000000-0000-0000-0000-000000000000}"/>
          </ac:spMkLst>
        </pc:spChg>
        <pc:spChg chg="del">
          <ac:chgData name="Claudia Vautz" userId="c92fab3c-7b47-4aac-a84b-05c3215e9b03" providerId="ADAL" clId="{4ED42903-8683-4018-B0BA-248FD344A6B9}" dt="2022-06-15T13:55:05.260" v="14" actId="478"/>
          <ac:spMkLst>
            <pc:docMk/>
            <pc:sldMk cId="3900276896" sldId="484"/>
            <ac:spMk id="5" creationId="{00000000-0000-0000-0000-000000000000}"/>
          </ac:spMkLst>
        </pc:spChg>
        <pc:spChg chg="add del mod">
          <ac:chgData name="Claudia Vautz" userId="c92fab3c-7b47-4aac-a84b-05c3215e9b03" providerId="ADAL" clId="{4ED42903-8683-4018-B0BA-248FD344A6B9}" dt="2022-06-15T14:03:44.987" v="42" actId="478"/>
          <ac:spMkLst>
            <pc:docMk/>
            <pc:sldMk cId="3900276896" sldId="484"/>
            <ac:spMk id="8" creationId="{1B28FCB7-609E-43FC-8A9A-F3E13506B0E6}"/>
          </ac:spMkLst>
        </pc:spChg>
        <pc:spChg chg="add mod">
          <ac:chgData name="Claudia Vautz" userId="c92fab3c-7b47-4aac-a84b-05c3215e9b03" providerId="ADAL" clId="{4ED42903-8683-4018-B0BA-248FD344A6B9}" dt="2022-06-15T14:03:42.546" v="41"/>
          <ac:spMkLst>
            <pc:docMk/>
            <pc:sldMk cId="3900276896" sldId="484"/>
            <ac:spMk id="9" creationId="{B3CC62AF-28AC-4B23-85FD-8B585D02FE4E}"/>
          </ac:spMkLst>
        </pc:spChg>
      </pc:sldChg>
      <pc:sldChg chg="delSp modSp mod">
        <pc:chgData name="Claudia Vautz" userId="c92fab3c-7b47-4aac-a84b-05c3215e9b03" providerId="ADAL" clId="{4ED42903-8683-4018-B0BA-248FD344A6B9}" dt="2022-06-15T14:04:22.116" v="60" actId="1037"/>
        <pc:sldMkLst>
          <pc:docMk/>
          <pc:sldMk cId="824491334" sldId="485"/>
        </pc:sldMkLst>
        <pc:spChg chg="mod">
          <ac:chgData name="Claudia Vautz" userId="c92fab3c-7b47-4aac-a84b-05c3215e9b03" providerId="ADAL" clId="{4ED42903-8683-4018-B0BA-248FD344A6B9}" dt="2022-06-15T14:04:22.116" v="60" actId="1037"/>
          <ac:spMkLst>
            <pc:docMk/>
            <pc:sldMk cId="824491334" sldId="485"/>
            <ac:spMk id="2" creationId="{00000000-0000-0000-0000-000000000000}"/>
          </ac:spMkLst>
        </pc:spChg>
        <pc:spChg chg="del">
          <ac:chgData name="Claudia Vautz" userId="c92fab3c-7b47-4aac-a84b-05c3215e9b03" providerId="ADAL" clId="{4ED42903-8683-4018-B0BA-248FD344A6B9}" dt="2022-06-15T13:55:07.133" v="15" actId="478"/>
          <ac:spMkLst>
            <pc:docMk/>
            <pc:sldMk cId="824491334" sldId="485"/>
            <ac:spMk id="5" creationId="{00000000-0000-0000-0000-000000000000}"/>
          </ac:spMkLst>
        </pc:spChg>
      </pc:sldChg>
      <pc:sldChg chg="delSp modSp mod">
        <pc:chgData name="Claudia Vautz" userId="c92fab3c-7b47-4aac-a84b-05c3215e9b03" providerId="ADAL" clId="{4ED42903-8683-4018-B0BA-248FD344A6B9}" dt="2022-06-15T14:04:09.322" v="56" actId="1038"/>
        <pc:sldMkLst>
          <pc:docMk/>
          <pc:sldMk cId="2087505041" sldId="487"/>
        </pc:sldMkLst>
        <pc:spChg chg="mod">
          <ac:chgData name="Claudia Vautz" userId="c92fab3c-7b47-4aac-a84b-05c3215e9b03" providerId="ADAL" clId="{4ED42903-8683-4018-B0BA-248FD344A6B9}" dt="2022-06-15T14:04:09.322" v="56" actId="1038"/>
          <ac:spMkLst>
            <pc:docMk/>
            <pc:sldMk cId="2087505041" sldId="487"/>
            <ac:spMk id="2" creationId="{00000000-0000-0000-0000-000000000000}"/>
          </ac:spMkLst>
        </pc:spChg>
        <pc:spChg chg="del">
          <ac:chgData name="Claudia Vautz" userId="c92fab3c-7b47-4aac-a84b-05c3215e9b03" providerId="ADAL" clId="{4ED42903-8683-4018-B0BA-248FD344A6B9}" dt="2022-06-15T13:55:09.385" v="16" actId="478"/>
          <ac:spMkLst>
            <pc:docMk/>
            <pc:sldMk cId="2087505041" sldId="487"/>
            <ac:spMk id="5" creationId="{00000000-0000-0000-0000-000000000000}"/>
          </ac:spMkLst>
        </pc:spChg>
      </pc:sldChg>
      <pc:sldChg chg="addSp delSp modSp mod">
        <pc:chgData name="Claudia Vautz" userId="c92fab3c-7b47-4aac-a84b-05c3215e9b03" providerId="ADAL" clId="{4ED42903-8683-4018-B0BA-248FD344A6B9}" dt="2022-06-15T14:04:38.718" v="63" actId="478"/>
        <pc:sldMkLst>
          <pc:docMk/>
          <pc:sldMk cId="628916107" sldId="488"/>
        </pc:sldMkLst>
        <pc:spChg chg="del">
          <ac:chgData name="Claudia Vautz" userId="c92fab3c-7b47-4aac-a84b-05c3215e9b03" providerId="ADAL" clId="{4ED42903-8683-4018-B0BA-248FD344A6B9}" dt="2022-06-15T14:04:35.494" v="61" actId="478"/>
          <ac:spMkLst>
            <pc:docMk/>
            <pc:sldMk cId="628916107" sldId="488"/>
            <ac:spMk id="2" creationId="{00000000-0000-0000-0000-000000000000}"/>
          </ac:spMkLst>
        </pc:spChg>
        <pc:spChg chg="del">
          <ac:chgData name="Claudia Vautz" userId="c92fab3c-7b47-4aac-a84b-05c3215e9b03" providerId="ADAL" clId="{4ED42903-8683-4018-B0BA-248FD344A6B9}" dt="2022-06-15T13:58:36.133" v="24" actId="478"/>
          <ac:spMkLst>
            <pc:docMk/>
            <pc:sldMk cId="628916107" sldId="488"/>
            <ac:spMk id="5" creationId="{00000000-0000-0000-0000-000000000000}"/>
          </ac:spMkLst>
        </pc:spChg>
        <pc:spChg chg="add del mod">
          <ac:chgData name="Claudia Vautz" userId="c92fab3c-7b47-4aac-a84b-05c3215e9b03" providerId="ADAL" clId="{4ED42903-8683-4018-B0BA-248FD344A6B9}" dt="2022-06-15T14:04:38.718" v="63" actId="478"/>
          <ac:spMkLst>
            <pc:docMk/>
            <pc:sldMk cId="628916107" sldId="488"/>
            <ac:spMk id="10" creationId="{E3F1A796-B560-424B-A8FF-9091D61F343E}"/>
          </ac:spMkLst>
        </pc:spChg>
        <pc:spChg chg="add mod">
          <ac:chgData name="Claudia Vautz" userId="c92fab3c-7b47-4aac-a84b-05c3215e9b03" providerId="ADAL" clId="{4ED42903-8683-4018-B0BA-248FD344A6B9}" dt="2022-06-15T14:04:36.423" v="62"/>
          <ac:spMkLst>
            <pc:docMk/>
            <pc:sldMk cId="628916107" sldId="488"/>
            <ac:spMk id="11" creationId="{993EAA82-097F-4331-AC60-247871A393F3}"/>
          </ac:spMkLst>
        </pc:spChg>
      </pc:sldChg>
      <pc:sldChg chg="delSp mod">
        <pc:chgData name="Claudia Vautz" userId="c92fab3c-7b47-4aac-a84b-05c3215e9b03" providerId="ADAL" clId="{4ED42903-8683-4018-B0BA-248FD344A6B9}" dt="2022-06-15T13:55:11.277" v="17" actId="478"/>
        <pc:sldMkLst>
          <pc:docMk/>
          <pc:sldMk cId="2292160032" sldId="492"/>
        </pc:sldMkLst>
        <pc:spChg chg="del">
          <ac:chgData name="Claudia Vautz" userId="c92fab3c-7b47-4aac-a84b-05c3215e9b03" providerId="ADAL" clId="{4ED42903-8683-4018-B0BA-248FD344A6B9}" dt="2022-06-15T13:55:11.277" v="17" actId="478"/>
          <ac:spMkLst>
            <pc:docMk/>
            <pc:sldMk cId="2292160032" sldId="492"/>
            <ac:spMk id="5" creationId="{00000000-0000-0000-0000-000000000000}"/>
          </ac:spMkLst>
        </pc:spChg>
      </pc:sldChg>
      <pc:sldChg chg="delSp mod">
        <pc:chgData name="Claudia Vautz" userId="c92fab3c-7b47-4aac-a84b-05c3215e9b03" providerId="ADAL" clId="{4ED42903-8683-4018-B0BA-248FD344A6B9}" dt="2022-06-15T13:55:13.580" v="18" actId="478"/>
        <pc:sldMkLst>
          <pc:docMk/>
          <pc:sldMk cId="2180747435" sldId="493"/>
        </pc:sldMkLst>
        <pc:spChg chg="del">
          <ac:chgData name="Claudia Vautz" userId="c92fab3c-7b47-4aac-a84b-05c3215e9b03" providerId="ADAL" clId="{4ED42903-8683-4018-B0BA-248FD344A6B9}" dt="2022-06-15T13:55:13.580" v="18" actId="478"/>
          <ac:spMkLst>
            <pc:docMk/>
            <pc:sldMk cId="2180747435" sldId="493"/>
            <ac:spMk id="5" creationId="{00000000-0000-0000-0000-000000000000}"/>
          </ac:spMkLst>
        </pc:spChg>
      </pc:sldChg>
      <pc:sldChg chg="delSp mod">
        <pc:chgData name="Claudia Vautz" userId="c92fab3c-7b47-4aac-a84b-05c3215e9b03" providerId="ADAL" clId="{4ED42903-8683-4018-B0BA-248FD344A6B9}" dt="2022-06-15T13:55:15.539" v="19" actId="478"/>
        <pc:sldMkLst>
          <pc:docMk/>
          <pc:sldMk cId="4115836886" sldId="494"/>
        </pc:sldMkLst>
        <pc:spChg chg="del">
          <ac:chgData name="Claudia Vautz" userId="c92fab3c-7b47-4aac-a84b-05c3215e9b03" providerId="ADAL" clId="{4ED42903-8683-4018-B0BA-248FD344A6B9}" dt="2022-06-15T13:55:15.539" v="19" actId="478"/>
          <ac:spMkLst>
            <pc:docMk/>
            <pc:sldMk cId="4115836886" sldId="494"/>
            <ac:spMk id="5" creationId="{00000000-0000-0000-0000-000000000000}"/>
          </ac:spMkLst>
        </pc:spChg>
      </pc:sldChg>
      <pc:sldChg chg="delSp mod">
        <pc:chgData name="Claudia Vautz" userId="c92fab3c-7b47-4aac-a84b-05c3215e9b03" providerId="ADAL" clId="{4ED42903-8683-4018-B0BA-248FD344A6B9}" dt="2022-06-15T13:55:18.909" v="20" actId="478"/>
        <pc:sldMkLst>
          <pc:docMk/>
          <pc:sldMk cId="3005921137" sldId="495"/>
        </pc:sldMkLst>
        <pc:spChg chg="del">
          <ac:chgData name="Claudia Vautz" userId="c92fab3c-7b47-4aac-a84b-05c3215e9b03" providerId="ADAL" clId="{4ED42903-8683-4018-B0BA-248FD344A6B9}" dt="2022-06-15T13:55:18.909" v="20" actId="478"/>
          <ac:spMkLst>
            <pc:docMk/>
            <pc:sldMk cId="3005921137" sldId="495"/>
            <ac:spMk id="5" creationId="{00000000-0000-0000-0000-000000000000}"/>
          </ac:spMkLst>
        </pc:spChg>
      </pc:sldChg>
      <pc:sldChg chg="delSp mod">
        <pc:chgData name="Claudia Vautz" userId="c92fab3c-7b47-4aac-a84b-05c3215e9b03" providerId="ADAL" clId="{4ED42903-8683-4018-B0BA-248FD344A6B9}" dt="2022-06-15T14:00:51.123" v="25" actId="478"/>
        <pc:sldMkLst>
          <pc:docMk/>
          <pc:sldMk cId="1626853446" sldId="496"/>
        </pc:sldMkLst>
        <pc:spChg chg="del">
          <ac:chgData name="Claudia Vautz" userId="c92fab3c-7b47-4aac-a84b-05c3215e9b03" providerId="ADAL" clId="{4ED42903-8683-4018-B0BA-248FD344A6B9}" dt="2022-06-15T14:00:51.123" v="25" actId="478"/>
          <ac:spMkLst>
            <pc:docMk/>
            <pc:sldMk cId="1626853446" sldId="496"/>
            <ac:spMk id="5" creationId="{00000000-0000-0000-0000-000000000000}"/>
          </ac:spMkLst>
        </pc:spChg>
      </pc:sldChg>
      <pc:sldChg chg="delSp mod">
        <pc:chgData name="Claudia Vautz" userId="c92fab3c-7b47-4aac-a84b-05c3215e9b03" providerId="ADAL" clId="{4ED42903-8683-4018-B0BA-248FD344A6B9}" dt="2022-06-15T13:55:21.191" v="21" actId="478"/>
        <pc:sldMkLst>
          <pc:docMk/>
          <pc:sldMk cId="2585135714" sldId="497"/>
        </pc:sldMkLst>
        <pc:spChg chg="del">
          <ac:chgData name="Claudia Vautz" userId="c92fab3c-7b47-4aac-a84b-05c3215e9b03" providerId="ADAL" clId="{4ED42903-8683-4018-B0BA-248FD344A6B9}" dt="2022-06-15T13:55:21.191" v="21" actId="478"/>
          <ac:spMkLst>
            <pc:docMk/>
            <pc:sldMk cId="2585135714" sldId="497"/>
            <ac:spMk id="5" creationId="{00000000-0000-0000-0000-000000000000}"/>
          </ac:spMkLst>
        </pc:spChg>
      </pc:sldChg>
      <pc:sldChg chg="delSp mod">
        <pc:chgData name="Claudia Vautz" userId="c92fab3c-7b47-4aac-a84b-05c3215e9b03" providerId="ADAL" clId="{4ED42903-8683-4018-B0BA-248FD344A6B9}" dt="2022-06-15T13:55:23.036" v="22" actId="478"/>
        <pc:sldMkLst>
          <pc:docMk/>
          <pc:sldMk cId="3872093466" sldId="498"/>
        </pc:sldMkLst>
        <pc:spChg chg="del">
          <ac:chgData name="Claudia Vautz" userId="c92fab3c-7b47-4aac-a84b-05c3215e9b03" providerId="ADAL" clId="{4ED42903-8683-4018-B0BA-248FD344A6B9}" dt="2022-06-15T13:55:23.036" v="22" actId="478"/>
          <ac:spMkLst>
            <pc:docMk/>
            <pc:sldMk cId="3872093466" sldId="498"/>
            <ac:spMk id="5" creationId="{00000000-0000-0000-0000-000000000000}"/>
          </ac:spMkLst>
        </pc:spChg>
      </pc:sldChg>
      <pc:sldChg chg="delSp mod">
        <pc:chgData name="Claudia Vautz" userId="c92fab3c-7b47-4aac-a84b-05c3215e9b03" providerId="ADAL" clId="{4ED42903-8683-4018-B0BA-248FD344A6B9}" dt="2022-06-15T13:55:25.040" v="23" actId="478"/>
        <pc:sldMkLst>
          <pc:docMk/>
          <pc:sldMk cId="2596136321" sldId="499"/>
        </pc:sldMkLst>
        <pc:spChg chg="del">
          <ac:chgData name="Claudia Vautz" userId="c92fab3c-7b47-4aac-a84b-05c3215e9b03" providerId="ADAL" clId="{4ED42903-8683-4018-B0BA-248FD344A6B9}" dt="2022-06-15T13:55:25.040" v="23" actId="478"/>
          <ac:spMkLst>
            <pc:docMk/>
            <pc:sldMk cId="2596136321" sldId="499"/>
            <ac:spMk id="5" creationId="{00000000-0000-0000-0000-000000000000}"/>
          </ac:spMkLst>
        </pc:spChg>
      </pc:sldChg>
    </pc:docChg>
  </pc:docChgLst>
  <pc:docChgLst>
    <pc:chgData name="Vimal Kanth" userId="S::vimal.kanth@skillsoft.com::edbeee81-f6df-4b5a-808b-e16d75c9af15" providerId="AD" clId="Web-{54DB307A-66C1-BFF7-EA41-DC76FD29201A}"/>
    <pc:docChg chg="modSld">
      <pc:chgData name="Vimal Kanth" userId="S::vimal.kanth@skillsoft.com::edbeee81-f6df-4b5a-808b-e16d75c9af15" providerId="AD" clId="Web-{54DB307A-66C1-BFF7-EA41-DC76FD29201A}" dt="2020-06-26T12:05:29.661" v="1"/>
      <pc:docMkLst>
        <pc:docMk/>
      </pc:docMkLst>
      <pc:sldChg chg="modSp">
        <pc:chgData name="Vimal Kanth" userId="S::vimal.kanth@skillsoft.com::edbeee81-f6df-4b5a-808b-e16d75c9af15" providerId="AD" clId="Web-{54DB307A-66C1-BFF7-EA41-DC76FD29201A}" dt="2020-06-26T12:05:08.300" v="0"/>
        <pc:sldMkLst>
          <pc:docMk/>
          <pc:sldMk cId="787860763" sldId="419"/>
        </pc:sldMkLst>
        <pc:spChg chg="mod">
          <ac:chgData name="Vimal Kanth" userId="S::vimal.kanth@skillsoft.com::edbeee81-f6df-4b5a-808b-e16d75c9af15" providerId="AD" clId="Web-{54DB307A-66C1-BFF7-EA41-DC76FD29201A}" dt="2020-06-26T12:05:08.300" v="0"/>
          <ac:spMkLst>
            <pc:docMk/>
            <pc:sldMk cId="787860763" sldId="419"/>
            <ac:spMk id="16" creationId="{00000000-0000-0000-0000-000000000000}"/>
          </ac:spMkLst>
        </pc:spChg>
      </pc:sldChg>
      <pc:sldChg chg="modSp">
        <pc:chgData name="Vimal Kanth" userId="S::vimal.kanth@skillsoft.com::edbeee81-f6df-4b5a-808b-e16d75c9af15" providerId="AD" clId="Web-{54DB307A-66C1-BFF7-EA41-DC76FD29201A}" dt="2020-06-26T12:05:29.661" v="1"/>
        <pc:sldMkLst>
          <pc:docMk/>
          <pc:sldMk cId="2312329439" sldId="429"/>
        </pc:sldMkLst>
        <pc:spChg chg="mod">
          <ac:chgData name="Vimal Kanth" userId="S::vimal.kanth@skillsoft.com::edbeee81-f6df-4b5a-808b-e16d75c9af15" providerId="AD" clId="Web-{54DB307A-66C1-BFF7-EA41-DC76FD29201A}" dt="2020-06-26T12:05:29.661" v="1"/>
          <ac:spMkLst>
            <pc:docMk/>
            <pc:sldMk cId="2312329439" sldId="429"/>
            <ac:spMk id="4" creationId="{A45F3C51-B712-FE4C-8776-BA6F15CE5A3D}"/>
          </ac:spMkLst>
        </pc:spChg>
      </pc:sldChg>
    </pc:docChg>
  </pc:docChgLst>
  <pc:docChgLst>
    <pc:chgData name="Vimal Kanth" userId="S::vimal.kanth@skillsoft.com::edbeee81-f6df-4b5a-808b-e16d75c9af15" providerId="AD" clId="Web-{20995291-22CC-5969-F751-ADA3AC681437}"/>
    <pc:docChg chg="modSld">
      <pc:chgData name="Vimal Kanth" userId="S::vimal.kanth@skillsoft.com::edbeee81-f6df-4b5a-808b-e16d75c9af15" providerId="AD" clId="Web-{20995291-22CC-5969-F751-ADA3AC681437}" dt="2020-06-29T10:59:13.536" v="6" actId="14100"/>
      <pc:docMkLst>
        <pc:docMk/>
      </pc:docMkLst>
      <pc:sldChg chg="modSp">
        <pc:chgData name="Vimal Kanth" userId="S::vimal.kanth@skillsoft.com::edbeee81-f6df-4b5a-808b-e16d75c9af15" providerId="AD" clId="Web-{20995291-22CC-5969-F751-ADA3AC681437}" dt="2020-06-29T10:59:13.536" v="6" actId="14100"/>
        <pc:sldMkLst>
          <pc:docMk/>
          <pc:sldMk cId="3790779882" sldId="427"/>
        </pc:sldMkLst>
        <pc:spChg chg="mod">
          <ac:chgData name="Vimal Kanth" userId="S::vimal.kanth@skillsoft.com::edbeee81-f6df-4b5a-808b-e16d75c9af15" providerId="AD" clId="Web-{20995291-22CC-5969-F751-ADA3AC681437}" dt="2020-06-29T10:59:13.536" v="6" actId="14100"/>
          <ac:spMkLst>
            <pc:docMk/>
            <pc:sldMk cId="3790779882" sldId="427"/>
            <ac:spMk id="2" creationId="{00000000-0000-0000-0000-000000000000}"/>
          </ac:spMkLst>
        </pc:spChg>
      </pc:sldChg>
    </pc:docChg>
  </pc:docChgLst>
  <pc:docChgLst>
    <pc:chgData name="Vimal Kanth" userId="S::vimal.kanth@skillsoft.com::edbeee81-f6df-4b5a-808b-e16d75c9af15" providerId="AD" clId="Web-{3A5685DA-E7AB-6213-3464-DE0E9C561BDE}"/>
    <pc:docChg chg="modSld">
      <pc:chgData name="Vimal Kanth" userId="S::vimal.kanth@skillsoft.com::edbeee81-f6df-4b5a-808b-e16d75c9af15" providerId="AD" clId="Web-{3A5685DA-E7AB-6213-3464-DE0E9C561BDE}" dt="2020-06-29T07:40:44.958" v="61" actId="1076"/>
      <pc:docMkLst>
        <pc:docMk/>
      </pc:docMkLst>
      <pc:sldChg chg="modSp">
        <pc:chgData name="Vimal Kanth" userId="S::vimal.kanth@skillsoft.com::edbeee81-f6df-4b5a-808b-e16d75c9af15" providerId="AD" clId="Web-{3A5685DA-E7AB-6213-3464-DE0E9C561BDE}" dt="2020-06-29T07:33:57.285" v="17"/>
        <pc:sldMkLst>
          <pc:docMk/>
          <pc:sldMk cId="787860763" sldId="419"/>
        </pc:sldMkLst>
        <pc:spChg chg="mod">
          <ac:chgData name="Vimal Kanth" userId="S::vimal.kanth@skillsoft.com::edbeee81-f6df-4b5a-808b-e16d75c9af15" providerId="AD" clId="Web-{3A5685DA-E7AB-6213-3464-DE0E9C561BDE}" dt="2020-06-29T07:33:57.285" v="17"/>
          <ac:spMkLst>
            <pc:docMk/>
            <pc:sldMk cId="787860763" sldId="419"/>
            <ac:spMk id="16" creationId="{00000000-0000-0000-0000-000000000000}"/>
          </ac:spMkLst>
        </pc:spChg>
      </pc:sldChg>
      <pc:sldChg chg="modSp">
        <pc:chgData name="Vimal Kanth" userId="S::vimal.kanth@skillsoft.com::edbeee81-f6df-4b5a-808b-e16d75c9af15" providerId="AD" clId="Web-{3A5685DA-E7AB-6213-3464-DE0E9C561BDE}" dt="2020-06-29T07:40:44.958" v="61" actId="1076"/>
        <pc:sldMkLst>
          <pc:docMk/>
          <pc:sldMk cId="676459465" sldId="420"/>
        </pc:sldMkLst>
        <pc:spChg chg="mod">
          <ac:chgData name="Vimal Kanth" userId="S::vimal.kanth@skillsoft.com::edbeee81-f6df-4b5a-808b-e16d75c9af15" providerId="AD" clId="Web-{3A5685DA-E7AB-6213-3464-DE0E9C561BDE}" dt="2020-06-29T07:40:22.974" v="60"/>
          <ac:spMkLst>
            <pc:docMk/>
            <pc:sldMk cId="676459465" sldId="420"/>
            <ac:spMk id="2" creationId="{00000000-0000-0000-0000-000000000000}"/>
          </ac:spMkLst>
        </pc:spChg>
        <pc:spChg chg="mod">
          <ac:chgData name="Vimal Kanth" userId="S::vimal.kanth@skillsoft.com::edbeee81-f6df-4b5a-808b-e16d75c9af15" providerId="AD" clId="Web-{3A5685DA-E7AB-6213-3464-DE0E9C561BDE}" dt="2020-06-29T07:40:44.958" v="61" actId="1076"/>
          <ac:spMkLst>
            <pc:docMk/>
            <pc:sldMk cId="676459465" sldId="420"/>
            <ac:spMk id="3" creationId="{00000000-0000-0000-0000-000000000000}"/>
          </ac:spMkLst>
        </pc:spChg>
      </pc:sldChg>
      <pc:sldChg chg="modSp">
        <pc:chgData name="Vimal Kanth" userId="S::vimal.kanth@skillsoft.com::edbeee81-f6df-4b5a-808b-e16d75c9af15" providerId="AD" clId="Web-{3A5685DA-E7AB-6213-3464-DE0E9C561BDE}" dt="2020-06-29T07:38:53.677" v="50" actId="14100"/>
        <pc:sldMkLst>
          <pc:docMk/>
          <pc:sldMk cId="2474481182" sldId="421"/>
        </pc:sldMkLst>
        <pc:spChg chg="mod">
          <ac:chgData name="Vimal Kanth" userId="S::vimal.kanth@skillsoft.com::edbeee81-f6df-4b5a-808b-e16d75c9af15" providerId="AD" clId="Web-{3A5685DA-E7AB-6213-3464-DE0E9C561BDE}" dt="2020-06-29T07:38:53.677" v="50" actId="14100"/>
          <ac:spMkLst>
            <pc:docMk/>
            <pc:sldMk cId="2474481182" sldId="421"/>
            <ac:spMk id="2" creationId="{00000000-0000-0000-0000-000000000000}"/>
          </ac:spMkLst>
        </pc:spChg>
      </pc:sldChg>
      <pc:sldChg chg="modSp">
        <pc:chgData name="Vimal Kanth" userId="S::vimal.kanth@skillsoft.com::edbeee81-f6df-4b5a-808b-e16d75c9af15" providerId="AD" clId="Web-{3A5685DA-E7AB-6213-3464-DE0E9C561BDE}" dt="2020-06-29T07:36:36.989" v="37" actId="20577"/>
        <pc:sldMkLst>
          <pc:docMk/>
          <pc:sldMk cId="380510215" sldId="422"/>
        </pc:sldMkLst>
        <pc:spChg chg="mod">
          <ac:chgData name="Vimal Kanth" userId="S::vimal.kanth@skillsoft.com::edbeee81-f6df-4b5a-808b-e16d75c9af15" providerId="AD" clId="Web-{3A5685DA-E7AB-6213-3464-DE0E9C561BDE}" dt="2020-06-29T07:36:36.989" v="37" actId="20577"/>
          <ac:spMkLst>
            <pc:docMk/>
            <pc:sldMk cId="380510215" sldId="422"/>
            <ac:spMk id="3" creationId="{00000000-0000-0000-0000-000000000000}"/>
          </ac:spMkLst>
        </pc:spChg>
      </pc:sldChg>
      <pc:sldChg chg="modSp">
        <pc:chgData name="Vimal Kanth" userId="S::vimal.kanth@skillsoft.com::edbeee81-f6df-4b5a-808b-e16d75c9af15" providerId="AD" clId="Web-{3A5685DA-E7AB-6213-3464-DE0E9C561BDE}" dt="2020-06-29T07:39:46.364" v="57"/>
        <pc:sldMkLst>
          <pc:docMk/>
          <pc:sldMk cId="1436426423" sldId="423"/>
        </pc:sldMkLst>
        <pc:spChg chg="mod">
          <ac:chgData name="Vimal Kanth" userId="S::vimal.kanth@skillsoft.com::edbeee81-f6df-4b5a-808b-e16d75c9af15" providerId="AD" clId="Web-{3A5685DA-E7AB-6213-3464-DE0E9C561BDE}" dt="2020-06-29T07:39:46.364" v="57"/>
          <ac:spMkLst>
            <pc:docMk/>
            <pc:sldMk cId="1436426423" sldId="423"/>
            <ac:spMk id="4" creationId="{00000000-0000-0000-0000-000000000000}"/>
          </ac:spMkLst>
        </pc:spChg>
      </pc:sldChg>
      <pc:sldChg chg="modSp">
        <pc:chgData name="Vimal Kanth" userId="S::vimal.kanth@skillsoft.com::edbeee81-f6df-4b5a-808b-e16d75c9af15" providerId="AD" clId="Web-{3A5685DA-E7AB-6213-3464-DE0E9C561BDE}" dt="2020-06-29T07:36:18.286" v="34" actId="1076"/>
        <pc:sldMkLst>
          <pc:docMk/>
          <pc:sldMk cId="3790779882" sldId="427"/>
        </pc:sldMkLst>
        <pc:spChg chg="mod">
          <ac:chgData name="Vimal Kanth" userId="S::vimal.kanth@skillsoft.com::edbeee81-f6df-4b5a-808b-e16d75c9af15" providerId="AD" clId="Web-{3A5685DA-E7AB-6213-3464-DE0E9C561BDE}" dt="2020-06-29T07:36:01.505" v="30" actId="1076"/>
          <ac:spMkLst>
            <pc:docMk/>
            <pc:sldMk cId="3790779882" sldId="427"/>
            <ac:spMk id="88" creationId="{DB95B833-255A-4677-A5DE-069D0644EA68}"/>
          </ac:spMkLst>
        </pc:spChg>
        <pc:spChg chg="mod">
          <ac:chgData name="Vimal Kanth" userId="S::vimal.kanth@skillsoft.com::edbeee81-f6df-4b5a-808b-e16d75c9af15" providerId="AD" clId="Web-{3A5685DA-E7AB-6213-3464-DE0E9C561BDE}" dt="2020-06-29T07:35:53.412" v="29" actId="1076"/>
          <ac:spMkLst>
            <pc:docMk/>
            <pc:sldMk cId="3790779882" sldId="427"/>
            <ac:spMk id="90" creationId="{11BC18AC-6D61-4736-AB7D-2E9BA1DB492E}"/>
          </ac:spMkLst>
        </pc:spChg>
        <pc:spChg chg="mod">
          <ac:chgData name="Vimal Kanth" userId="S::vimal.kanth@skillsoft.com::edbeee81-f6df-4b5a-808b-e16d75c9af15" providerId="AD" clId="Web-{3A5685DA-E7AB-6213-3464-DE0E9C561BDE}" dt="2020-06-29T07:36:18.286" v="34" actId="1076"/>
          <ac:spMkLst>
            <pc:docMk/>
            <pc:sldMk cId="3790779882" sldId="427"/>
            <ac:spMk id="92" creationId="{82B533BB-7CCD-4E96-A34B-678694D07459}"/>
          </ac:spMkLst>
        </pc:spChg>
        <pc:spChg chg="mod">
          <ac:chgData name="Vimal Kanth" userId="S::vimal.kanth@skillsoft.com::edbeee81-f6df-4b5a-808b-e16d75c9af15" providerId="AD" clId="Web-{3A5685DA-E7AB-6213-3464-DE0E9C561BDE}" dt="2020-06-29T07:36:12.395" v="33" actId="1076"/>
          <ac:spMkLst>
            <pc:docMk/>
            <pc:sldMk cId="3790779882" sldId="427"/>
            <ac:spMk id="94" creationId="{F4701D8E-3A0E-4C17-A5B4-74FDF4C9F00E}"/>
          </ac:spMkLst>
        </pc:spChg>
        <pc:spChg chg="mod">
          <ac:chgData name="Vimal Kanth" userId="S::vimal.kanth@skillsoft.com::edbeee81-f6df-4b5a-808b-e16d75c9af15" providerId="AD" clId="Web-{3A5685DA-E7AB-6213-3464-DE0E9C561BDE}" dt="2020-06-29T07:36:07.692" v="31" actId="1076"/>
          <ac:spMkLst>
            <pc:docMk/>
            <pc:sldMk cId="3790779882" sldId="427"/>
            <ac:spMk id="95" creationId="{5FF269E6-25AD-474F-9D30-CE8119EE3AE5}"/>
          </ac:spMkLst>
        </pc:spChg>
        <pc:spChg chg="mod">
          <ac:chgData name="Vimal Kanth" userId="S::vimal.kanth@skillsoft.com::edbeee81-f6df-4b5a-808b-e16d75c9af15" providerId="AD" clId="Web-{3A5685DA-E7AB-6213-3464-DE0E9C561BDE}" dt="2020-06-29T07:36:07.707" v="32" actId="1076"/>
          <ac:spMkLst>
            <pc:docMk/>
            <pc:sldMk cId="3790779882" sldId="427"/>
            <ac:spMk id="96" creationId="{440EA4CC-58F3-47F8-BB49-C969E89D41D8}"/>
          </ac:spMkLst>
        </pc:spChg>
      </pc:sldChg>
      <pc:sldChg chg="modSp">
        <pc:chgData name="Vimal Kanth" userId="S::vimal.kanth@skillsoft.com::edbeee81-f6df-4b5a-808b-e16d75c9af15" providerId="AD" clId="Web-{3A5685DA-E7AB-6213-3464-DE0E9C561BDE}" dt="2020-06-29T07:39:08.333" v="52" actId="14100"/>
        <pc:sldMkLst>
          <pc:docMk/>
          <pc:sldMk cId="1131644757" sldId="428"/>
        </pc:sldMkLst>
        <pc:spChg chg="mod">
          <ac:chgData name="Vimal Kanth" userId="S::vimal.kanth@skillsoft.com::edbeee81-f6df-4b5a-808b-e16d75c9af15" providerId="AD" clId="Web-{3A5685DA-E7AB-6213-3464-DE0E9C561BDE}" dt="2020-06-29T07:39:08.333" v="52" actId="14100"/>
          <ac:spMkLst>
            <pc:docMk/>
            <pc:sldMk cId="1131644757" sldId="428"/>
            <ac:spMk id="8" creationId="{F9C857E5-8164-ED47-8B47-6CCF65B4B1F6}"/>
          </ac:spMkLst>
        </pc:spChg>
      </pc:sldChg>
      <pc:sldChg chg="delSp modSp">
        <pc:chgData name="Vimal Kanth" userId="S::vimal.kanth@skillsoft.com::edbeee81-f6df-4b5a-808b-e16d75c9af15" providerId="AD" clId="Web-{3A5685DA-E7AB-6213-3464-DE0E9C561BDE}" dt="2020-06-29T07:35:43.254" v="28" actId="14100"/>
        <pc:sldMkLst>
          <pc:docMk/>
          <pc:sldMk cId="2312329439" sldId="429"/>
        </pc:sldMkLst>
        <pc:spChg chg="mod">
          <ac:chgData name="Vimal Kanth" userId="S::vimal.kanth@skillsoft.com::edbeee81-f6df-4b5a-808b-e16d75c9af15" providerId="AD" clId="Web-{3A5685DA-E7AB-6213-3464-DE0E9C561BDE}" dt="2020-06-29T07:35:43.254" v="28" actId="14100"/>
          <ac:spMkLst>
            <pc:docMk/>
            <pc:sldMk cId="2312329439" sldId="429"/>
            <ac:spMk id="4" creationId="{A45F3C51-B712-FE4C-8776-BA6F15CE5A3D}"/>
          </ac:spMkLst>
        </pc:spChg>
        <pc:spChg chg="del mod">
          <ac:chgData name="Vimal Kanth" userId="S::vimal.kanth@skillsoft.com::edbeee81-f6df-4b5a-808b-e16d75c9af15" providerId="AD" clId="Web-{3A5685DA-E7AB-6213-3464-DE0E9C561BDE}" dt="2020-06-29T07:35:29.785" v="26"/>
          <ac:spMkLst>
            <pc:docMk/>
            <pc:sldMk cId="2312329439" sldId="429"/>
            <ac:spMk id="21" creationId="{3A3CC986-2550-0C48-A21E-B7553C56AA7A}"/>
          </ac:spMkLst>
        </pc:spChg>
      </pc:sldChg>
      <pc:sldChg chg="modSp">
        <pc:chgData name="Vimal Kanth" userId="S::vimal.kanth@skillsoft.com::edbeee81-f6df-4b5a-808b-e16d75c9af15" providerId="AD" clId="Web-{3A5685DA-E7AB-6213-3464-DE0E9C561BDE}" dt="2020-06-29T07:39:23.052" v="56" actId="14100"/>
        <pc:sldMkLst>
          <pc:docMk/>
          <pc:sldMk cId="175236703" sldId="430"/>
        </pc:sldMkLst>
        <pc:spChg chg="mod">
          <ac:chgData name="Vimal Kanth" userId="S::vimal.kanth@skillsoft.com::edbeee81-f6df-4b5a-808b-e16d75c9af15" providerId="AD" clId="Web-{3A5685DA-E7AB-6213-3464-DE0E9C561BDE}" dt="2020-06-29T07:39:23.052" v="56" actId="14100"/>
          <ac:spMkLst>
            <pc:docMk/>
            <pc:sldMk cId="175236703" sldId="430"/>
            <ac:spMk id="6" creationId="{00000000-0000-0000-0000-000000000000}"/>
          </ac:spMkLst>
        </pc:spChg>
      </pc:sldChg>
      <pc:sldChg chg="modSp">
        <pc:chgData name="Vimal Kanth" userId="S::vimal.kanth@skillsoft.com::edbeee81-f6df-4b5a-808b-e16d75c9af15" providerId="AD" clId="Web-{3A5685DA-E7AB-6213-3464-DE0E9C561BDE}" dt="2020-06-29T07:39:56.333" v="58"/>
        <pc:sldMkLst>
          <pc:docMk/>
          <pc:sldMk cId="947796556" sldId="432"/>
        </pc:sldMkLst>
        <pc:spChg chg="mod">
          <ac:chgData name="Vimal Kanth" userId="S::vimal.kanth@skillsoft.com::edbeee81-f6df-4b5a-808b-e16d75c9af15" providerId="AD" clId="Web-{3A5685DA-E7AB-6213-3464-DE0E9C561BDE}" dt="2020-06-29T07:39:56.333" v="58"/>
          <ac:spMkLst>
            <pc:docMk/>
            <pc:sldMk cId="947796556" sldId="432"/>
            <ac:spMk id="15" creationId="{C18A6A9C-1E41-BC46-8485-33636C7758FF}"/>
          </ac:spMkLst>
        </pc:spChg>
      </pc:sldChg>
      <pc:sldChg chg="modSp">
        <pc:chgData name="Vimal Kanth" userId="S::vimal.kanth@skillsoft.com::edbeee81-f6df-4b5a-808b-e16d75c9af15" providerId="AD" clId="Web-{3A5685DA-E7AB-6213-3464-DE0E9C561BDE}" dt="2020-06-29T07:40:14.771" v="59"/>
        <pc:sldMkLst>
          <pc:docMk/>
          <pc:sldMk cId="2432913482" sldId="435"/>
        </pc:sldMkLst>
        <pc:spChg chg="mod">
          <ac:chgData name="Vimal Kanth" userId="S::vimal.kanth@skillsoft.com::edbeee81-f6df-4b5a-808b-e16d75c9af15" providerId="AD" clId="Web-{3A5685DA-E7AB-6213-3464-DE0E9C561BDE}" dt="2020-06-29T07:40:14.771" v="59"/>
          <ac:spMkLst>
            <pc:docMk/>
            <pc:sldMk cId="2432913482" sldId="435"/>
            <ac:spMk id="7" creationId="{C18A6A9C-1E41-BC46-8485-33636C7758F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ADD8F3-0788-EB46-B0FF-56E5018B51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F34D90-780E-984D-B280-A1B9F5EC8D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4AC1C-8E66-544F-8E6E-C33BCA1A89CE}" type="slidenum">
              <a:rPr lang="en-US" smtClean="0"/>
              <a:t>‹#›</a:t>
            </a:fld>
            <a:endParaRPr lang="en-US"/>
          </a:p>
        </p:txBody>
      </p:sp>
    </p:spTree>
    <p:extLst>
      <p:ext uri="{BB962C8B-B14F-4D97-AF65-F5344CB8AC3E}">
        <p14:creationId xmlns:p14="http://schemas.microsoft.com/office/powerpoint/2010/main" val="22425219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Fdsafsd</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448-D4B6-2B4C-94E3-099ED6E5A881}" type="slidenum">
              <a:rPr lang="en-US" smtClean="0"/>
              <a:t>‹#›</a:t>
            </a:fld>
            <a:endParaRPr lang="en-US"/>
          </a:p>
        </p:txBody>
      </p:sp>
    </p:spTree>
    <p:extLst>
      <p:ext uri="{BB962C8B-B14F-4D97-AF65-F5344CB8AC3E}">
        <p14:creationId xmlns:p14="http://schemas.microsoft.com/office/powerpoint/2010/main" val="2550914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64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390473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eriod"/>
            </a:pPr>
            <a:endParaRPr lang="en-US" dirty="0"/>
          </a:p>
        </p:txBody>
      </p:sp>
    </p:spTree>
    <p:extLst>
      <p:ext uri="{BB962C8B-B14F-4D97-AF65-F5344CB8AC3E}">
        <p14:creationId xmlns:p14="http://schemas.microsoft.com/office/powerpoint/2010/main" val="237104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03089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01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63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8322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157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086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983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4839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25314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0" dirty="0"/>
          </a:p>
        </p:txBody>
      </p:sp>
    </p:spTree>
    <p:extLst>
      <p:ext uri="{BB962C8B-B14F-4D97-AF65-F5344CB8AC3E}">
        <p14:creationId xmlns:p14="http://schemas.microsoft.com/office/powerpoint/2010/main" val="103675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2026608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682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From: https://dmitripavlutin.com/typescript-unknown-vs-any/</a:t>
            </a:r>
          </a:p>
          <a:p>
            <a:r>
              <a:rPr lang="en-US" dirty="0"/>
              <a:t>You can assign anything to unknown type but you have to do a type check or type assertion to operate on unknown    You can assign anything to any type and you can perform any operation on any</a:t>
            </a:r>
          </a:p>
          <a:p>
            <a:endParaRPr lang="en-US" dirty="0"/>
          </a:p>
        </p:txBody>
      </p:sp>
    </p:spTree>
    <p:extLst>
      <p:ext uri="{BB962C8B-B14F-4D97-AF65-F5344CB8AC3E}">
        <p14:creationId xmlns:p14="http://schemas.microsoft.com/office/powerpoint/2010/main" val="436048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1071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Always use the </a:t>
            </a:r>
            <a:r>
              <a:rPr lang="en-US" sz="1200" i="1" dirty="0"/>
              <a:t>unknown</a:t>
            </a:r>
            <a:r>
              <a:rPr lang="en-US" sz="1200" dirty="0"/>
              <a:t> where possible as it performs checking in the editor rather than at runtime.</a:t>
            </a:r>
          </a:p>
          <a:p>
            <a:endParaRPr lang="en-US" dirty="0"/>
          </a:p>
        </p:txBody>
      </p:sp>
    </p:spTree>
    <p:extLst>
      <p:ext uri="{BB962C8B-B14F-4D97-AF65-F5344CB8AC3E}">
        <p14:creationId xmlns:p14="http://schemas.microsoft.com/office/powerpoint/2010/main" val="169443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5629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In TypeScript, never is an empty set of values.</a:t>
            </a:r>
          </a:p>
        </p:txBody>
      </p:sp>
    </p:spTree>
    <p:extLst>
      <p:ext uri="{BB962C8B-B14F-4D97-AF65-F5344CB8AC3E}">
        <p14:creationId xmlns:p14="http://schemas.microsoft.com/office/powerpoint/2010/main" val="2596998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r>
              <a:rPr lang="en-US" b="1" dirty="0"/>
              <a:t>There are three functions here and there are three messages. The first message is already shown and has to appear on the first click after the slide is loaded.</a:t>
            </a:r>
          </a:p>
          <a:p>
            <a:r>
              <a:rPr lang="en-US" b="1" dirty="0"/>
              <a:t>On next click, the line on the callout should point to the second function and insert this text for the callout box: </a:t>
            </a:r>
            <a:r>
              <a:rPr lang="en-US" b="1" i="1" dirty="0"/>
              <a:t>This function’s return will be inferred as never.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next click, the line on the callout  should point to the third function and insert this text for the callout box: </a:t>
            </a:r>
            <a:r>
              <a:rPr lang="en-US" b="1" i="1" dirty="0"/>
              <a:t>This function’s return is also never, no other executable lines are accessible by the compiler</a:t>
            </a:r>
            <a:r>
              <a:rPr lang="en-US" b="1" dirty="0"/>
              <a:t>. Note, the callout box itself can be moved downwards for this third point.</a:t>
            </a:r>
          </a:p>
          <a:p>
            <a:r>
              <a:rPr lang="en-US" b="1" dirty="0"/>
              <a:t>In each case the line on the callout must point to the specific function.</a:t>
            </a:r>
          </a:p>
        </p:txBody>
      </p:sp>
    </p:spTree>
    <p:extLst>
      <p:ext uri="{BB962C8B-B14F-4D97-AF65-F5344CB8AC3E}">
        <p14:creationId xmlns:p14="http://schemas.microsoft.com/office/powerpoint/2010/main" val="1810125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 on slide start only three lines are visible, the first, second and the last line</a:t>
            </a:r>
          </a:p>
          <a:p>
            <a:r>
              <a:rPr lang="en-US" b="1" dirty="0"/>
              <a:t>On next click, the first line is hidden and the second line is revealed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next click, the first and second lines are hidden and the third line is revealed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There must be only 3 lines visible each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next click the box with the note appears</a:t>
            </a:r>
          </a:p>
          <a:p>
            <a:endParaRPr lang="en-US" b="1" dirty="0"/>
          </a:p>
          <a:p>
            <a:endParaRPr lang="en-US" b="1" dirty="0"/>
          </a:p>
        </p:txBody>
      </p:sp>
    </p:spTree>
    <p:extLst>
      <p:ext uri="{BB962C8B-B14F-4D97-AF65-F5344CB8AC3E}">
        <p14:creationId xmlns:p14="http://schemas.microsoft.com/office/powerpoint/2010/main" val="885983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 types can do transformation of one type into another. </a:t>
            </a:r>
            <a:r>
              <a:rPr lang="en-US" dirty="0" err="1"/>
              <a:t>Eg</a:t>
            </a:r>
            <a:r>
              <a:rPr lang="en-US" dirty="0"/>
              <a:t> partial types can make properties of the original type optional.</a:t>
            </a:r>
          </a:p>
          <a:p>
            <a:endParaRPr lang="en-US" dirty="0"/>
          </a:p>
        </p:txBody>
      </p:sp>
    </p:spTree>
    <p:extLst>
      <p:ext uri="{BB962C8B-B14F-4D97-AF65-F5344CB8AC3E}">
        <p14:creationId xmlns:p14="http://schemas.microsoft.com/office/powerpoint/2010/main" val="1510561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 on slide start the first two lines are not shown</a:t>
            </a:r>
          </a:p>
          <a:p>
            <a:r>
              <a:rPr lang="en-US" b="1" dirty="0"/>
              <a:t>On next click the second line is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 next click the first line is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in this case all lines are shown based on clicks</a:t>
            </a:r>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281959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Graphics:</a:t>
            </a:r>
          </a:p>
          <a:p>
            <a:r>
              <a:rPr lang="en-US" b="1" dirty="0"/>
              <a:t>On each click morph the bottom block into the top block. Only one block appears at all times, but on click the second block seamlessly morphs onto the firs block so that only the second block is visible. Leave the bolding in place.</a:t>
            </a:r>
          </a:p>
          <a:p>
            <a:endParaRPr lang="en-US" b="1" dirty="0"/>
          </a:p>
          <a:p>
            <a:endParaRPr lang="en-US" b="1" dirty="0"/>
          </a:p>
        </p:txBody>
      </p:sp>
    </p:spTree>
    <p:extLst>
      <p:ext uri="{BB962C8B-B14F-4D97-AF65-F5344CB8AC3E}">
        <p14:creationId xmlns:p14="http://schemas.microsoft.com/office/powerpoint/2010/main" val="1510561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endParaRPr lang="en-US" b="1" dirty="0"/>
          </a:p>
          <a:p>
            <a:endParaRPr lang="en-US" b="1" dirty="0"/>
          </a:p>
        </p:txBody>
      </p:sp>
    </p:spTree>
    <p:extLst>
      <p:ext uri="{BB962C8B-B14F-4D97-AF65-F5344CB8AC3E}">
        <p14:creationId xmlns:p14="http://schemas.microsoft.com/office/powerpoint/2010/main" val="906160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endParaRPr lang="en-US" b="1" dirty="0"/>
          </a:p>
          <a:p>
            <a:endParaRPr lang="en-US" b="1" dirty="0"/>
          </a:p>
        </p:txBody>
      </p:sp>
    </p:spTree>
    <p:extLst>
      <p:ext uri="{BB962C8B-B14F-4D97-AF65-F5344CB8AC3E}">
        <p14:creationId xmlns:p14="http://schemas.microsoft.com/office/powerpoint/2010/main" val="4037538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endParaRPr lang="en-US" b="1" dirty="0"/>
          </a:p>
          <a:p>
            <a:endParaRPr lang="en-US" b="1" dirty="0"/>
          </a:p>
        </p:txBody>
      </p:sp>
    </p:spTree>
    <p:extLst>
      <p:ext uri="{BB962C8B-B14F-4D97-AF65-F5344CB8AC3E}">
        <p14:creationId xmlns:p14="http://schemas.microsoft.com/office/powerpoint/2010/main" val="4115648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endParaRPr lang="en-US" b="1" dirty="0"/>
          </a:p>
          <a:p>
            <a:endParaRPr lang="en-US" b="1" dirty="0"/>
          </a:p>
        </p:txBody>
      </p:sp>
    </p:spTree>
    <p:extLst>
      <p:ext uri="{BB962C8B-B14F-4D97-AF65-F5344CB8AC3E}">
        <p14:creationId xmlns:p14="http://schemas.microsoft.com/office/powerpoint/2010/main" val="4000681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1030 X 408</a:t>
            </a:r>
          </a:p>
          <a:p>
            <a:r>
              <a:rPr lang="en-US" dirty="0"/>
              <a:t>function </a:t>
            </a:r>
            <a:r>
              <a:rPr lang="en-US" dirty="0" err="1"/>
              <a:t>myFunc</a:t>
            </a:r>
            <a:r>
              <a:rPr lang="en-US" dirty="0"/>
              <a:t>(</a:t>
            </a:r>
            <a:r>
              <a:rPr lang="en-US" dirty="0" err="1"/>
              <a:t>x:string</a:t>
            </a:r>
            <a:r>
              <a:rPr lang="en-US" dirty="0"/>
              <a:t>){</a:t>
            </a:r>
          </a:p>
          <a:p>
            <a:r>
              <a:rPr lang="en-US" dirty="0"/>
              <a:t>    console.log(x);    </a:t>
            </a:r>
          </a:p>
          <a:p>
            <a:r>
              <a:rPr lang="en-US" dirty="0"/>
              <a:t>}</a:t>
            </a:r>
          </a:p>
          <a:p>
            <a:r>
              <a:rPr lang="en-US" dirty="0"/>
              <a:t>//</a:t>
            </a:r>
          </a:p>
          <a:p>
            <a:r>
              <a:rPr lang="en-US" dirty="0" err="1"/>
              <a:t>myFunc</a:t>
            </a:r>
            <a:r>
              <a:rPr lang="en-US" dirty="0"/>
              <a:t>("Hello");</a:t>
            </a:r>
          </a:p>
          <a:p>
            <a:r>
              <a:rPr lang="en-US" dirty="0" err="1"/>
              <a:t>myFunc</a:t>
            </a:r>
            <a:r>
              <a:rPr lang="en-US" dirty="0"/>
              <a:t>(5);//wont work</a:t>
            </a:r>
          </a:p>
          <a:p>
            <a:r>
              <a:rPr lang="en-US" dirty="0"/>
              <a:t>----------------------</a:t>
            </a:r>
          </a:p>
          <a:p>
            <a:r>
              <a:rPr lang="en-US" dirty="0"/>
              <a:t>function </a:t>
            </a:r>
            <a:r>
              <a:rPr lang="en-US" dirty="0" err="1"/>
              <a:t>myFunc</a:t>
            </a:r>
            <a:r>
              <a:rPr lang="en-US" dirty="0"/>
              <a:t>(</a:t>
            </a:r>
            <a:r>
              <a:rPr lang="en-US" dirty="0" err="1"/>
              <a:t>x:any</a:t>
            </a:r>
            <a:r>
              <a:rPr lang="en-US" dirty="0"/>
              <a:t>){</a:t>
            </a:r>
          </a:p>
          <a:p>
            <a:r>
              <a:rPr lang="en-US" dirty="0"/>
              <a:t>    console.log(x);    </a:t>
            </a:r>
          </a:p>
          <a:p>
            <a:r>
              <a:rPr lang="en-US" dirty="0"/>
              <a:t>}</a:t>
            </a:r>
          </a:p>
          <a:p>
            <a:r>
              <a:rPr lang="en-US" dirty="0"/>
              <a:t>//</a:t>
            </a:r>
          </a:p>
          <a:p>
            <a:r>
              <a:rPr lang="en-US" dirty="0" err="1"/>
              <a:t>myFunc</a:t>
            </a:r>
            <a:r>
              <a:rPr lang="en-US" dirty="0"/>
              <a:t>("Hello");</a:t>
            </a:r>
          </a:p>
          <a:p>
            <a:r>
              <a:rPr lang="en-US" dirty="0" err="1"/>
              <a:t>myFunc</a:t>
            </a:r>
            <a:r>
              <a:rPr lang="en-US" dirty="0"/>
              <a:t>(5);//works but loose type safety</a:t>
            </a:r>
          </a:p>
          <a:p>
            <a:r>
              <a:rPr lang="en-US" dirty="0"/>
              <a:t>--------------</a:t>
            </a:r>
          </a:p>
          <a:p>
            <a:r>
              <a:rPr lang="en-US" dirty="0"/>
              <a:t>function </a:t>
            </a:r>
            <a:r>
              <a:rPr lang="en-US" dirty="0" err="1"/>
              <a:t>myFunc</a:t>
            </a:r>
            <a:r>
              <a:rPr lang="en-US" dirty="0"/>
              <a:t>&lt;T&gt;(</a:t>
            </a:r>
            <a:r>
              <a:rPr lang="en-US" dirty="0" err="1"/>
              <a:t>x:T</a:t>
            </a:r>
            <a:r>
              <a:rPr lang="en-US" dirty="0"/>
              <a:t>){</a:t>
            </a:r>
          </a:p>
          <a:p>
            <a:r>
              <a:rPr lang="en-US" dirty="0"/>
              <a:t>    console.log(x);    </a:t>
            </a:r>
          </a:p>
          <a:p>
            <a:r>
              <a:rPr lang="en-US" dirty="0"/>
              <a:t>}</a:t>
            </a:r>
          </a:p>
          <a:p>
            <a:r>
              <a:rPr lang="en-US" dirty="0"/>
              <a:t>//</a:t>
            </a:r>
          </a:p>
          <a:p>
            <a:r>
              <a:rPr lang="en-US" dirty="0" err="1"/>
              <a:t>myFunc</a:t>
            </a:r>
            <a:r>
              <a:rPr lang="en-US" dirty="0"/>
              <a:t>("Hello");//hover we see string</a:t>
            </a:r>
          </a:p>
          <a:p>
            <a:r>
              <a:rPr lang="en-US" dirty="0" err="1"/>
              <a:t>myFunc</a:t>
            </a:r>
            <a:r>
              <a:rPr lang="en-US" dirty="0"/>
              <a:t>(5);//we have better </a:t>
            </a:r>
            <a:r>
              <a:rPr lang="en-US" dirty="0" err="1"/>
              <a:t>intellisense</a:t>
            </a:r>
            <a:endParaRPr lang="en-US" dirty="0"/>
          </a:p>
          <a:p>
            <a:r>
              <a:rPr lang="en-US" dirty="0"/>
              <a:t>----------</a:t>
            </a:r>
          </a:p>
          <a:p>
            <a:r>
              <a:rPr lang="en-US" dirty="0"/>
              <a:t>function </a:t>
            </a:r>
            <a:r>
              <a:rPr lang="en-US" dirty="0" err="1"/>
              <a:t>myFunc</a:t>
            </a:r>
            <a:r>
              <a:rPr lang="en-US" dirty="0"/>
              <a:t>&lt;T, V&gt;(</a:t>
            </a:r>
            <a:r>
              <a:rPr lang="en-US" dirty="0" err="1"/>
              <a:t>x:T</a:t>
            </a:r>
            <a:r>
              <a:rPr lang="en-US" dirty="0"/>
              <a:t>, y:V){</a:t>
            </a:r>
          </a:p>
          <a:p>
            <a:r>
              <a:rPr lang="en-US" dirty="0"/>
              <a:t>    console.log(x);    </a:t>
            </a:r>
          </a:p>
          <a:p>
            <a:r>
              <a:rPr lang="en-US" dirty="0"/>
              <a:t>}</a:t>
            </a:r>
          </a:p>
          <a:p>
            <a:r>
              <a:rPr lang="en-US" dirty="0"/>
              <a:t>//</a:t>
            </a:r>
          </a:p>
          <a:p>
            <a:r>
              <a:rPr lang="en-US" dirty="0" err="1"/>
              <a:t>myFunc</a:t>
            </a:r>
            <a:r>
              <a:rPr lang="en-US" dirty="0"/>
              <a:t>("Hello", 10);//</a:t>
            </a:r>
          </a:p>
          <a:p>
            <a:r>
              <a:rPr lang="en-US" dirty="0" err="1"/>
              <a:t>myFunc</a:t>
            </a:r>
            <a:r>
              <a:rPr lang="en-US" dirty="0"/>
              <a:t>(5, "</a:t>
            </a:r>
            <a:r>
              <a:rPr lang="en-US" dirty="0" err="1"/>
              <a:t>yello</a:t>
            </a:r>
            <a:r>
              <a:rPr lang="en-US" dirty="0"/>
              <a:t>");//</a:t>
            </a:r>
          </a:p>
          <a:p>
            <a:r>
              <a:rPr lang="en-US" dirty="0"/>
              <a:t>----------------</a:t>
            </a:r>
          </a:p>
        </p:txBody>
      </p:sp>
    </p:spTree>
    <p:extLst>
      <p:ext uri="{BB962C8B-B14F-4D97-AF65-F5344CB8AC3E}">
        <p14:creationId xmlns:p14="http://schemas.microsoft.com/office/powerpoint/2010/main" val="1025314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function when I hover over the </a:t>
            </a:r>
            <a:r>
              <a:rPr lang="en-US" dirty="0" err="1"/>
              <a:t>myFunc</a:t>
            </a:r>
            <a:r>
              <a:rPr lang="en-US" dirty="0"/>
              <a:t> keyword the IDE responds with what the function accepts and returns. The information in the red box is NOT part of the code, it is the </a:t>
            </a:r>
            <a:r>
              <a:rPr lang="en-US" dirty="0" err="1"/>
              <a:t>VSCode</a:t>
            </a:r>
            <a:r>
              <a:rPr lang="en-US" dirty="0"/>
              <a:t> </a:t>
            </a:r>
            <a:r>
              <a:rPr lang="en-US" dirty="0" err="1"/>
              <a:t>intellisence</a:t>
            </a:r>
            <a:r>
              <a:rPr lang="en-US" dirty="0"/>
              <a:t> that shows up when I hover my mouse over the </a:t>
            </a:r>
            <a:r>
              <a:rPr lang="en-US" dirty="0" err="1"/>
              <a:t>myFunc</a:t>
            </a:r>
            <a:r>
              <a:rPr lang="en-US" dirty="0"/>
              <a:t>() function call on line 6.</a:t>
            </a:r>
          </a:p>
          <a:p>
            <a:endParaRPr lang="en-US" dirty="0"/>
          </a:p>
        </p:txBody>
      </p:sp>
    </p:spTree>
    <p:extLst>
      <p:ext uri="{BB962C8B-B14F-4D97-AF65-F5344CB8AC3E}">
        <p14:creationId xmlns:p14="http://schemas.microsoft.com/office/powerpoint/2010/main" val="4039606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if I try this, it wont work, I get the red squiggly, the function accepts a string, and none other</a:t>
            </a:r>
          </a:p>
          <a:p>
            <a:endParaRPr lang="en-US" dirty="0"/>
          </a:p>
          <a:p>
            <a:endParaRPr lang="en-US" dirty="0"/>
          </a:p>
        </p:txBody>
      </p:sp>
    </p:spTree>
    <p:extLst>
      <p:ext uri="{BB962C8B-B14F-4D97-AF65-F5344CB8AC3E}">
        <p14:creationId xmlns:p14="http://schemas.microsoft.com/office/powerpoint/2010/main" val="4032556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don’t get an error but notice the </a:t>
            </a:r>
            <a:r>
              <a:rPr lang="en-US" dirty="0" err="1"/>
              <a:t>intelisense</a:t>
            </a:r>
            <a:r>
              <a:rPr lang="en-US" dirty="0"/>
              <a:t> when I hover over the </a:t>
            </a:r>
            <a:r>
              <a:rPr lang="en-US" dirty="0" err="1"/>
              <a:t>myFunct</a:t>
            </a:r>
            <a:r>
              <a:rPr lang="en-US" dirty="0"/>
              <a:t> function call again</a:t>
            </a:r>
          </a:p>
          <a:p>
            <a:endParaRPr lang="en-US" dirty="0"/>
          </a:p>
          <a:p>
            <a:r>
              <a:rPr lang="en-US" dirty="0"/>
              <a:t>Any does not tell me much, it means that you can pass any type that TS understands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26226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9727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improve the function flexibility and type safety by telling the function to use a generic type when it is used</a:t>
            </a:r>
          </a:p>
          <a:p>
            <a:r>
              <a:rPr lang="en-US" dirty="0"/>
              <a:t>Now if I hover over the first function call on </a:t>
            </a:r>
            <a:r>
              <a:rPr lang="en-US" b="1" dirty="0"/>
              <a:t>line 6</a:t>
            </a:r>
            <a:r>
              <a:rPr lang="en-US" dirty="0"/>
              <a:t>, it says that </a:t>
            </a:r>
            <a:r>
              <a:rPr lang="en-US" dirty="0" err="1"/>
              <a:t>myFunct</a:t>
            </a:r>
            <a:r>
              <a:rPr lang="en-US" dirty="0"/>
              <a:t> accepts a string, …but wait</a:t>
            </a:r>
          </a:p>
          <a:p>
            <a:endParaRPr lang="en-US" dirty="0"/>
          </a:p>
          <a:p>
            <a:endParaRPr lang="en-US" dirty="0"/>
          </a:p>
          <a:p>
            <a:endParaRPr lang="en-US" dirty="0"/>
          </a:p>
        </p:txBody>
      </p:sp>
    </p:spTree>
    <p:extLst>
      <p:ext uri="{BB962C8B-B14F-4D97-AF65-F5344CB8AC3E}">
        <p14:creationId xmlns:p14="http://schemas.microsoft.com/office/powerpoint/2010/main" val="234720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I hover over the second function call on </a:t>
            </a:r>
            <a:r>
              <a:rPr lang="en-US" b="1" dirty="0"/>
              <a:t>line 7</a:t>
            </a:r>
            <a:r>
              <a:rPr lang="en-US" dirty="0"/>
              <a:t>, it says that </a:t>
            </a:r>
            <a:r>
              <a:rPr lang="en-US" dirty="0" err="1"/>
              <a:t>myFunct</a:t>
            </a:r>
            <a:r>
              <a:rPr lang="en-US" dirty="0"/>
              <a:t> accepts a number!</a:t>
            </a:r>
          </a:p>
          <a:p>
            <a:r>
              <a:rPr lang="en-US" dirty="0"/>
              <a:t>So that means that this function accepts any parameter type that I pass to it!</a:t>
            </a:r>
          </a:p>
          <a:p>
            <a:r>
              <a:rPr lang="en-US" dirty="0"/>
              <a:t>The point is that once the call is made, the function behaves as though I had hard coded in the actual type at the time that I coded </a:t>
            </a:r>
            <a:r>
              <a:rPr lang="en-US"/>
              <a:t>this function</a:t>
            </a:r>
          </a:p>
          <a:p>
            <a:endParaRPr lang="en-US" dirty="0"/>
          </a:p>
          <a:p>
            <a:endParaRPr lang="en-US" dirty="0"/>
          </a:p>
          <a:p>
            <a:endParaRPr lang="en-US" dirty="0"/>
          </a:p>
        </p:txBody>
      </p:sp>
    </p:spTree>
    <p:extLst>
      <p:ext uri="{BB962C8B-B14F-4D97-AF65-F5344CB8AC3E}">
        <p14:creationId xmlns:p14="http://schemas.microsoft.com/office/powerpoint/2010/main" val="2749278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 inferred that this object is made up of a string an a number. Notice that the TS </a:t>
            </a:r>
            <a:r>
              <a:rPr lang="en-US" dirty="0" err="1"/>
              <a:t>infereance</a:t>
            </a:r>
            <a:r>
              <a:rPr lang="en-US" dirty="0"/>
              <a:t> is NOT a JS Object., notice the semi-colons. This is the </a:t>
            </a:r>
            <a:r>
              <a:rPr lang="en-US" b="1" dirty="0"/>
              <a:t>Object type </a:t>
            </a:r>
            <a:r>
              <a:rPr lang="en-US" dirty="0"/>
              <a:t>in TS, it looks like JS objects but the contents are key – types, NOT key-values</a:t>
            </a:r>
          </a:p>
          <a:p>
            <a:endParaRPr lang="en-US" dirty="0"/>
          </a:p>
          <a:p>
            <a:endParaRPr lang="en-US" dirty="0"/>
          </a:p>
        </p:txBody>
      </p:sp>
    </p:spTree>
    <p:extLst>
      <p:ext uri="{BB962C8B-B14F-4D97-AF65-F5344CB8AC3E}">
        <p14:creationId xmlns:p14="http://schemas.microsoft.com/office/powerpoint/2010/main" val="351275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user-defined type, the type is Employee and it consists of a string and a number primitive type</a:t>
            </a:r>
          </a:p>
          <a:p>
            <a:endParaRPr lang="en-US" dirty="0"/>
          </a:p>
          <a:p>
            <a:r>
              <a:rPr lang="en-US" dirty="0"/>
              <a:t>We can create a specific employee type like this, image 2</a:t>
            </a:r>
          </a:p>
          <a:p>
            <a:endParaRPr lang="en-US" dirty="0"/>
          </a:p>
          <a:p>
            <a:r>
              <a:rPr lang="en-US" dirty="0"/>
              <a:t>Of course we can print out any part of the Employee object after compiling etc.</a:t>
            </a:r>
          </a:p>
          <a:p>
            <a:endParaRPr lang="en-US" dirty="0"/>
          </a:p>
          <a:p>
            <a:endParaRPr lang="en-US" dirty="0"/>
          </a:p>
        </p:txBody>
      </p:sp>
    </p:spTree>
    <p:extLst>
      <p:ext uri="{BB962C8B-B14F-4D97-AF65-F5344CB8AC3E}">
        <p14:creationId xmlns:p14="http://schemas.microsoft.com/office/powerpoint/2010/main" val="1620992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Committees is a Tuple, it is a fixed object. If you hover over the Tuple, you will see that TS simply reports String and Number, basically a union type.</a:t>
            </a:r>
          </a:p>
          <a:p>
            <a:endParaRPr lang="en-US" dirty="0"/>
          </a:p>
          <a:p>
            <a:r>
              <a:rPr lang="en-US" dirty="0"/>
              <a:t>The problem is that TS does not know that it is a Tuple, a strict type. For example we can do this:</a:t>
            </a:r>
          </a:p>
          <a:p>
            <a:r>
              <a:rPr lang="en-US" dirty="0" err="1"/>
              <a:t>employee.committees</a:t>
            </a:r>
            <a:r>
              <a:rPr lang="en-US" dirty="0"/>
              <a:t>[2] = 25;</a:t>
            </a:r>
          </a:p>
          <a:p>
            <a:r>
              <a:rPr lang="en-US" dirty="0"/>
              <a:t>Right now TS does not throw an error </a:t>
            </a:r>
            <a:r>
              <a:rPr lang="en-US" dirty="0" err="1"/>
              <a:t>bc</a:t>
            </a:r>
            <a:r>
              <a:rPr lang="en-US" dirty="0"/>
              <a:t> it only knows that strings and numbers are allowed. So even though TS does infer a type, we want to enforce that this object is number, string </a:t>
            </a:r>
            <a:r>
              <a:rPr lang="en-US" dirty="0" err="1"/>
              <a:t>string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816791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Graphics:</a:t>
            </a:r>
          </a:p>
          <a:p>
            <a:r>
              <a:rPr lang="en-US" b="1" dirty="0"/>
              <a:t>On each click each line appears</a:t>
            </a:r>
          </a:p>
          <a:p>
            <a:endParaRPr lang="en-US" dirty="0"/>
          </a:p>
          <a:p>
            <a:r>
              <a:rPr lang="en-US" dirty="0"/>
              <a:t>Instructors notes:</a:t>
            </a:r>
          </a:p>
          <a:p>
            <a:pPr marL="228600" indent="-228600">
              <a:buAutoNum type="arabicPeriod"/>
            </a:pPr>
            <a:r>
              <a:rPr lang="en-US" dirty="0"/>
              <a:t>Create a union type</a:t>
            </a:r>
          </a:p>
          <a:p>
            <a:pPr marL="228600" indent="-228600">
              <a:buAutoNum type="arabicPeriod"/>
            </a:pPr>
            <a:r>
              <a:rPr lang="en-US" dirty="0"/>
              <a:t>Create a function that accepts a parameter of that type</a:t>
            </a:r>
          </a:p>
          <a:p>
            <a:pPr marL="228600" indent="-228600">
              <a:buAutoNum type="arabicPeriod"/>
            </a:pPr>
            <a:r>
              <a:rPr lang="en-US" dirty="0"/>
              <a:t>Log the parameter</a:t>
            </a:r>
          </a:p>
          <a:p>
            <a:pPr marL="228600" indent="-228600">
              <a:buAutoNum type="arabicPeriod"/>
            </a:pPr>
            <a:r>
              <a:rPr lang="en-US" dirty="0"/>
              <a:t>Pass either parameter, so string or number</a:t>
            </a:r>
          </a:p>
          <a:p>
            <a:pPr marL="228600" indent="-228600">
              <a:buAutoNum type="arabicPeriod"/>
            </a:pPr>
            <a:endParaRPr lang="en-US" dirty="0"/>
          </a:p>
        </p:txBody>
      </p:sp>
    </p:spTree>
    <p:extLst>
      <p:ext uri="{BB962C8B-B14F-4D97-AF65-F5344CB8AC3E}">
        <p14:creationId xmlns:p14="http://schemas.microsoft.com/office/powerpoint/2010/main" val="1237839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Make sure the compiler options are in place.</a:t>
            </a:r>
          </a:p>
          <a:p>
            <a:pPr marL="0" indent="0">
              <a:buNone/>
            </a:pPr>
            <a:endParaRPr lang="en-US" dirty="0"/>
          </a:p>
          <a:p>
            <a:pPr marL="228600" indent="-228600">
              <a:buAutoNum type="arabicPeriod"/>
            </a:pPr>
            <a:r>
              <a:rPr lang="en-US" dirty="0"/>
              <a:t>import </a:t>
            </a:r>
            <a:r>
              <a:rPr lang="en-US" dirty="0" err="1"/>
              <a:t>iComp</a:t>
            </a:r>
            <a:r>
              <a:rPr lang="en-US" dirty="0"/>
              <a:t> from "./iCompetable.js";</a:t>
            </a:r>
          </a:p>
          <a:p>
            <a:pPr marL="228600" indent="-228600">
              <a:buAutoNum type="arabicPeriod"/>
            </a:pPr>
            <a:r>
              <a:rPr lang="en-US" dirty="0"/>
              <a:t>//</a:t>
            </a:r>
          </a:p>
          <a:p>
            <a:pPr marL="228600" indent="-228600">
              <a:buAutoNum type="arabicPeriod"/>
            </a:pPr>
            <a:r>
              <a:rPr lang="en-US" dirty="0"/>
              <a:t>function Test(constructor : Function){</a:t>
            </a:r>
          </a:p>
          <a:p>
            <a:pPr marL="228600" indent="-228600">
              <a:buAutoNum type="arabicPeriod"/>
            </a:pPr>
            <a:r>
              <a:rPr lang="en-US" dirty="0"/>
              <a:t>  console.log("Test ran normally..." + constructor);  </a:t>
            </a:r>
          </a:p>
          <a:p>
            <a:pPr marL="228600" indent="-228600">
              <a:buAutoNum type="arabicPeriod"/>
            </a:pPr>
            <a:r>
              <a:rPr lang="en-US" dirty="0"/>
              <a:t>}</a:t>
            </a:r>
          </a:p>
          <a:p>
            <a:pPr marL="228600" indent="-228600">
              <a:buAutoNum type="arabicPeriod"/>
            </a:pPr>
            <a:r>
              <a:rPr lang="en-US" dirty="0"/>
              <a:t>//</a:t>
            </a:r>
          </a:p>
          <a:p>
            <a:pPr marL="228600" indent="-228600">
              <a:buAutoNum type="arabicPeriod"/>
            </a:pPr>
            <a:r>
              <a:rPr lang="en-US" dirty="0"/>
              <a:t>@Test</a:t>
            </a:r>
          </a:p>
          <a:p>
            <a:pPr marL="228600" indent="-228600">
              <a:buAutoNum type="arabicPeriod"/>
            </a:pPr>
            <a:r>
              <a:rPr lang="en-US" dirty="0"/>
              <a:t>export class </a:t>
            </a:r>
            <a:r>
              <a:rPr lang="en-US" dirty="0" err="1"/>
              <a:t>wtLossCompetition</a:t>
            </a:r>
            <a:r>
              <a:rPr lang="en-US" dirty="0"/>
              <a:t>&lt;T&gt; implements </a:t>
            </a:r>
            <a:r>
              <a:rPr lang="en-US" dirty="0" err="1"/>
              <a:t>iComp</a:t>
            </a:r>
            <a:r>
              <a:rPr lang="en-US" dirty="0"/>
              <a:t>&lt;T&gt;{</a:t>
            </a:r>
          </a:p>
          <a:p>
            <a:pPr marL="228600" indent="-228600">
              <a:buAutoNum type="arabicPeriod"/>
            </a:pPr>
            <a:r>
              <a:rPr lang="en-US" dirty="0"/>
              <a:t>    competitors: T[] = [];</a:t>
            </a:r>
          </a:p>
          <a:p>
            <a:pPr marL="228600" indent="-228600">
              <a:buAutoNum type="arabicPeriod"/>
            </a:pPr>
            <a:r>
              <a:rPr lang="en-US" dirty="0"/>
              <a:t>    admin: string = "";</a:t>
            </a:r>
          </a:p>
          <a:p>
            <a:pPr marL="228600" indent="-228600">
              <a:buAutoNum type="arabicPeriod"/>
            </a:pPr>
            <a:r>
              <a:rPr lang="en-US" dirty="0"/>
              <a:t>    </a:t>
            </a:r>
            <a:r>
              <a:rPr lang="en-US" dirty="0" err="1"/>
              <a:t>backupAdmin</a:t>
            </a:r>
            <a:r>
              <a:rPr lang="en-US" dirty="0"/>
              <a:t> : string = "";</a:t>
            </a:r>
          </a:p>
          <a:p>
            <a:pPr marL="228600" indent="-228600">
              <a:buAutoNum type="arabicPeriod"/>
            </a:pPr>
            <a:r>
              <a:rPr lang="en-US" dirty="0"/>
              <a:t>    </a:t>
            </a:r>
            <a:r>
              <a:rPr lang="en-US" dirty="0" err="1"/>
              <a:t>addCompetitor</a:t>
            </a:r>
            <a:r>
              <a:rPr lang="en-US" dirty="0"/>
              <a:t>(competitor: T): void {</a:t>
            </a:r>
          </a:p>
          <a:p>
            <a:pPr marL="228600" indent="-228600">
              <a:buAutoNum type="arabicPeriod"/>
            </a:pPr>
            <a:r>
              <a:rPr lang="en-US" dirty="0"/>
              <a:t>      </a:t>
            </a:r>
            <a:r>
              <a:rPr lang="en-US" dirty="0" err="1"/>
              <a:t>this.competitors.push</a:t>
            </a:r>
            <a:r>
              <a:rPr lang="en-US" dirty="0"/>
              <a:t>(competitor);</a:t>
            </a:r>
          </a:p>
          <a:p>
            <a:pPr marL="228600" indent="-228600">
              <a:buAutoNum type="arabicPeriod"/>
            </a:pPr>
            <a:r>
              <a:rPr lang="en-US" dirty="0"/>
              <a:t>    }</a:t>
            </a:r>
          </a:p>
          <a:p>
            <a:pPr marL="228600" indent="-228600">
              <a:buAutoNum type="arabicPeriod"/>
            </a:pPr>
            <a:r>
              <a:rPr lang="en-US" dirty="0"/>
              <a:t>    </a:t>
            </a:r>
            <a:r>
              <a:rPr lang="en-US" dirty="0" err="1"/>
              <a:t>competitonDetails</a:t>
            </a:r>
            <a:r>
              <a:rPr lang="en-US" dirty="0"/>
              <a:t>(): string {</a:t>
            </a:r>
          </a:p>
          <a:p>
            <a:pPr marL="228600" indent="-228600">
              <a:buAutoNum type="arabicPeriod"/>
            </a:pPr>
            <a:r>
              <a:rPr lang="en-US" dirty="0"/>
              <a:t>        return </a:t>
            </a:r>
            <a:r>
              <a:rPr lang="en-US" dirty="0" err="1"/>
              <a:t>this.competitors.toString</a:t>
            </a:r>
            <a:r>
              <a:rPr lang="en-US" dirty="0"/>
              <a:t>();</a:t>
            </a:r>
          </a:p>
          <a:p>
            <a:pPr marL="228600" indent="-228600">
              <a:buAutoNum type="arabicPeriod"/>
            </a:pPr>
            <a:r>
              <a:rPr lang="en-US" dirty="0"/>
              <a:t>    }</a:t>
            </a:r>
          </a:p>
          <a:p>
            <a:pPr marL="228600" indent="-228600">
              <a:buAutoNum type="arabicPeriod"/>
            </a:pPr>
            <a:r>
              <a:rPr lang="en-US" dirty="0"/>
              <a:t>    </a:t>
            </a:r>
            <a:r>
              <a:rPr lang="en-US" dirty="0" err="1"/>
              <a:t>setBackupAdmin</a:t>
            </a:r>
            <a:r>
              <a:rPr lang="en-US" dirty="0"/>
              <a:t>(</a:t>
            </a:r>
            <a:r>
              <a:rPr lang="en-US" dirty="0" err="1"/>
              <a:t>supportAdmin</a:t>
            </a:r>
            <a:r>
              <a:rPr lang="en-US" dirty="0"/>
              <a:t> : string){</a:t>
            </a:r>
          </a:p>
          <a:p>
            <a:pPr marL="228600" indent="-228600">
              <a:buAutoNum type="arabicPeriod"/>
            </a:pPr>
            <a:r>
              <a:rPr lang="en-US" dirty="0"/>
              <a:t>      </a:t>
            </a:r>
            <a:r>
              <a:rPr lang="en-US" dirty="0" err="1"/>
              <a:t>this.backupAdmin</a:t>
            </a:r>
            <a:r>
              <a:rPr lang="en-US" dirty="0"/>
              <a:t> = </a:t>
            </a:r>
            <a:r>
              <a:rPr lang="en-US" dirty="0" err="1"/>
              <a:t>supportAdmin</a:t>
            </a:r>
            <a:r>
              <a:rPr lang="en-US" dirty="0"/>
              <a:t>;</a:t>
            </a:r>
          </a:p>
          <a:p>
            <a:pPr marL="228600" indent="-228600">
              <a:buAutoNum type="arabicPeriod"/>
            </a:pPr>
            <a:r>
              <a:rPr lang="en-US" dirty="0"/>
              <a:t>    }</a:t>
            </a:r>
          </a:p>
          <a:p>
            <a:pPr marL="228600" indent="-228600">
              <a:buAutoNum type="arabicPeriod"/>
            </a:pPr>
            <a:r>
              <a:rPr lang="en-US" dirty="0"/>
              <a:t>    </a:t>
            </a:r>
            <a:r>
              <a:rPr lang="en-US" dirty="0" err="1"/>
              <a:t>competitorDetails</a:t>
            </a:r>
            <a:r>
              <a:rPr lang="en-US" dirty="0"/>
              <a:t>(): Array&lt;T&gt; {</a:t>
            </a:r>
          </a:p>
          <a:p>
            <a:pPr marL="228600" indent="-228600">
              <a:buAutoNum type="arabicPeriod"/>
            </a:pPr>
            <a:r>
              <a:rPr lang="en-US" dirty="0"/>
              <a:t>      return </a:t>
            </a:r>
            <a:r>
              <a:rPr lang="en-US" dirty="0" err="1"/>
              <a:t>this.competitors</a:t>
            </a:r>
            <a:r>
              <a:rPr lang="en-US" dirty="0"/>
              <a:t>;</a:t>
            </a:r>
          </a:p>
          <a:p>
            <a:pPr marL="228600" indent="-228600">
              <a:buAutoNum type="arabicPeriod"/>
            </a:pPr>
            <a:r>
              <a:rPr lang="en-US" dirty="0"/>
              <a:t>    }</a:t>
            </a:r>
          </a:p>
          <a:p>
            <a:pPr marL="228600" indent="-228600">
              <a:buAutoNum type="arabicPeriod"/>
            </a:pPr>
            <a:r>
              <a:rPr lang="en-US" dirty="0"/>
              <a:t>  }</a:t>
            </a:r>
          </a:p>
        </p:txBody>
      </p:sp>
    </p:spTree>
    <p:extLst>
      <p:ext uri="{BB962C8B-B14F-4D97-AF65-F5344CB8AC3E}">
        <p14:creationId xmlns:p14="http://schemas.microsoft.com/office/powerpoint/2010/main" val="1632816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entire class </a:t>
            </a:r>
            <a:r>
              <a:rPr lang="en-US" dirty="0" err="1"/>
              <a:t>wtLossCompetition</a:t>
            </a:r>
            <a:r>
              <a:rPr lang="en-US" dirty="0"/>
              <a:t> gets passed into the Test function, it is the target class. Remember a class is just syntactic sugar over constructer functions in JS.</a:t>
            </a:r>
          </a:p>
        </p:txBody>
      </p:sp>
    </p:spTree>
    <p:extLst>
      <p:ext uri="{BB962C8B-B14F-4D97-AF65-F5344CB8AC3E}">
        <p14:creationId xmlns:p14="http://schemas.microsoft.com/office/powerpoint/2010/main" val="276854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257303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Prints { </a:t>
            </a:r>
            <a:r>
              <a:rPr lang="en-US" dirty="0" err="1"/>
              <a:t>firstName</a:t>
            </a:r>
            <a:r>
              <a:rPr lang="en-US" dirty="0"/>
              <a:t>: 'Axle', </a:t>
            </a:r>
            <a:r>
              <a:rPr lang="en-US" dirty="0" err="1"/>
              <a:t>lastName</a:t>
            </a:r>
            <a:r>
              <a:rPr lang="en-US" dirty="0"/>
              <a:t>: 'Barr' }</a:t>
            </a:r>
          </a:p>
        </p:txBody>
      </p:sp>
    </p:spTree>
    <p:extLst>
      <p:ext uri="{BB962C8B-B14F-4D97-AF65-F5344CB8AC3E}">
        <p14:creationId xmlns:p14="http://schemas.microsoft.com/office/powerpoint/2010/main" val="90866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example axle is of the Employee type.</a:t>
            </a:r>
          </a:p>
        </p:txBody>
      </p:sp>
    </p:spTree>
    <p:extLst>
      <p:ext uri="{BB962C8B-B14F-4D97-AF65-F5344CB8AC3E}">
        <p14:creationId xmlns:p14="http://schemas.microsoft.com/office/powerpoint/2010/main" val="2312750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Prints {</a:t>
            </a:r>
            <a:r>
              <a:rPr lang="en-US" dirty="0" err="1"/>
              <a:t>Employee_id</a:t>
            </a:r>
            <a:r>
              <a:rPr lang="en-US" dirty="0"/>
              <a:t>: 1001}</a:t>
            </a:r>
          </a:p>
        </p:txBody>
      </p:sp>
    </p:spTree>
    <p:extLst>
      <p:ext uri="{BB962C8B-B14F-4D97-AF65-F5344CB8AC3E}">
        <p14:creationId xmlns:p14="http://schemas.microsoft.com/office/powerpoint/2010/main" val="879687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Prints { </a:t>
            </a:r>
            <a:r>
              <a:rPr lang="en-US" dirty="0" err="1"/>
              <a:t>Employee_id</a:t>
            </a:r>
            <a:r>
              <a:rPr lang="en-US" dirty="0"/>
              <a:t>: 1002, </a:t>
            </a:r>
            <a:r>
              <a:rPr lang="en-US" dirty="0" err="1"/>
              <a:t>firstName</a:t>
            </a:r>
            <a:r>
              <a:rPr lang="en-US" dirty="0"/>
              <a:t>: 'axle', </a:t>
            </a:r>
            <a:r>
              <a:rPr lang="en-US" dirty="0" err="1"/>
              <a:t>lastName</a:t>
            </a:r>
            <a:r>
              <a:rPr lang="en-US" dirty="0"/>
              <a:t>: '</a:t>
            </a:r>
            <a:r>
              <a:rPr lang="en-US" dirty="0" err="1"/>
              <a:t>barr</a:t>
            </a:r>
            <a:r>
              <a:rPr lang="en-US" dirty="0"/>
              <a:t>' }</a:t>
            </a:r>
          </a:p>
        </p:txBody>
      </p:sp>
    </p:spTree>
    <p:extLst>
      <p:ext uri="{BB962C8B-B14F-4D97-AF65-F5344CB8AC3E}">
        <p14:creationId xmlns:p14="http://schemas.microsoft.com/office/powerpoint/2010/main" val="3433490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374588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3615110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26841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51275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62099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6791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1237839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2173649" y="3306967"/>
            <a:ext cx="4894827" cy="5449705"/>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5" name="Text Placeholder 7"/>
          <p:cNvSpPr>
            <a:spLocks noGrp="1"/>
          </p:cNvSpPr>
          <p:nvPr>
            <p:ph type="body" sz="quarter" idx="13" hasCustomPrompt="1"/>
          </p:nvPr>
        </p:nvSpPr>
        <p:spPr>
          <a:xfrm>
            <a:off x="8413908" y="3606587"/>
            <a:ext cx="3778091" cy="914400"/>
          </a:xfrm>
        </p:spPr>
        <p:txBody>
          <a:bodyPr anchor="b"/>
          <a:lstStyle>
            <a:lvl1pPr>
              <a:defRPr sz="2800" b="1" baseline="0">
                <a:solidFill>
                  <a:srgbClr val="FFFFFF"/>
                </a:solidFill>
              </a:defRPr>
            </a:lvl1pPr>
          </a:lstStyle>
          <a:p>
            <a:pPr lvl="0"/>
            <a:r>
              <a:rPr lang="en-US" dirty="0"/>
              <a:t>Click to edit some text</a:t>
            </a:r>
          </a:p>
        </p:txBody>
      </p:sp>
      <p:sp>
        <p:nvSpPr>
          <p:cNvPr id="19" name="Text Placeholder 9"/>
          <p:cNvSpPr>
            <a:spLocks noGrp="1"/>
          </p:cNvSpPr>
          <p:nvPr>
            <p:ph type="body" sz="quarter" idx="14" hasCustomPrompt="1"/>
          </p:nvPr>
        </p:nvSpPr>
        <p:spPr>
          <a:xfrm>
            <a:off x="8413908" y="4719851"/>
            <a:ext cx="3466741"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1" name="Text Placeholder 9"/>
          <p:cNvSpPr>
            <a:spLocks noGrp="1"/>
          </p:cNvSpPr>
          <p:nvPr>
            <p:ph type="body" sz="quarter" idx="15" hasCustomPrompt="1"/>
          </p:nvPr>
        </p:nvSpPr>
        <p:spPr>
          <a:xfrm>
            <a:off x="9371937" y="1241292"/>
            <a:ext cx="2700338" cy="377905"/>
          </a:xfrm>
        </p:spPr>
        <p:txBody>
          <a:bodyPr anchor="ctr"/>
          <a:lstStyle>
            <a:lvl1pPr algn="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Presenter Name</a:t>
            </a:r>
          </a:p>
        </p:txBody>
      </p:sp>
    </p:spTree>
    <p:extLst>
      <p:ext uri="{BB962C8B-B14F-4D97-AF65-F5344CB8AC3E}">
        <p14:creationId xmlns:p14="http://schemas.microsoft.com/office/powerpoint/2010/main" val="23876414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and Graphics/images">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3746499"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203200" y="1721619"/>
            <a:ext cx="32004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
        <p:nvSpPr>
          <p:cNvPr id="14" name="Text Placeholder 10"/>
          <p:cNvSpPr>
            <a:spLocks noGrp="1"/>
          </p:cNvSpPr>
          <p:nvPr>
            <p:ph type="body" sz="quarter" idx="11" hasCustomPrompt="1"/>
          </p:nvPr>
        </p:nvSpPr>
        <p:spPr>
          <a:xfrm>
            <a:off x="3968811" y="133221"/>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6" name="Text Placeholder 5"/>
          <p:cNvSpPr>
            <a:spLocks noGrp="1"/>
          </p:cNvSpPr>
          <p:nvPr>
            <p:ph type="body" sz="quarter" idx="12" hasCustomPrompt="1"/>
          </p:nvPr>
        </p:nvSpPr>
        <p:spPr>
          <a:xfrm>
            <a:off x="3968811"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610391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 and Graphics/images">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7864004" y="-2"/>
            <a:ext cx="432799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0"/>
          <p:cNvSpPr>
            <a:spLocks noGrp="1"/>
          </p:cNvSpPr>
          <p:nvPr>
            <p:ph type="body" sz="quarter" idx="11" hasCustomPrompt="1"/>
          </p:nvPr>
        </p:nvSpPr>
        <p:spPr>
          <a:xfrm>
            <a:off x="167406" y="368164"/>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2"/>
          <p:cNvSpPr>
            <a:spLocks noGrp="1"/>
          </p:cNvSpPr>
          <p:nvPr>
            <p:ph type="body" sz="quarter" idx="10" hasCustomPrompt="1"/>
          </p:nvPr>
        </p:nvSpPr>
        <p:spPr>
          <a:xfrm>
            <a:off x="8145527" y="2083569"/>
            <a:ext cx="3200400" cy="2690863"/>
          </a:xfrm>
        </p:spPr>
        <p:txBody>
          <a:bodyPr anchor="ctr"/>
          <a:lstStyle>
            <a:lvl1pPr>
              <a:defRPr sz="3600" baseline="0">
                <a:solidFill>
                  <a:srgbClr val="FFFFFF"/>
                </a:solidFill>
                <a:latin typeface="Montserrat Extra Bold" panose="00000900000000000000" pitchFamily="50" charset="0"/>
              </a:defRPr>
            </a:lvl1pPr>
          </a:lstStyle>
          <a:p>
            <a:pPr lvl="0"/>
            <a:r>
              <a:rPr lang="en-US" dirty="0"/>
              <a:t>Title text goes here</a:t>
            </a:r>
          </a:p>
        </p:txBody>
      </p:sp>
      <p:sp>
        <p:nvSpPr>
          <p:cNvPr id="18" name="Text Placeholder 5"/>
          <p:cNvSpPr>
            <a:spLocks noGrp="1"/>
          </p:cNvSpPr>
          <p:nvPr>
            <p:ph type="body" sz="quarter" idx="12" hasCustomPrompt="1"/>
          </p:nvPr>
        </p:nvSpPr>
        <p:spPr>
          <a:xfrm>
            <a:off x="167406"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1833595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560070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384127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67690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67756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67690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813974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ext and Graphics/images">
    <p:bg>
      <p:bgPr>
        <a:solidFill>
          <a:srgbClr val="FFFFFF"/>
        </a:solidFill>
        <a:effectLst/>
      </p:bgPr>
    </p:bg>
    <p:spTree>
      <p:nvGrpSpPr>
        <p:cNvPr id="1" name=""/>
        <p:cNvGrpSpPr/>
        <p:nvPr/>
      </p:nvGrpSpPr>
      <p:grpSpPr>
        <a:xfrm>
          <a:off x="0" y="0"/>
          <a:ext cx="0" cy="0"/>
          <a:chOff x="0" y="0"/>
          <a:chExt cx="0" cy="0"/>
        </a:xfrm>
      </p:grpSpPr>
      <p:sp>
        <p:nvSpPr>
          <p:cNvPr id="6" name="Rectangle 4"/>
          <p:cNvSpPr/>
          <p:nvPr userDrawn="1"/>
        </p:nvSpPr>
        <p:spPr>
          <a:xfrm>
            <a:off x="1" y="-2"/>
            <a:ext cx="3366257" cy="6858002"/>
          </a:xfrm>
          <a:custGeom>
            <a:avLst/>
            <a:gdLst>
              <a:gd name="connsiteX0" fmla="*/ 0 w 3746499"/>
              <a:gd name="connsiteY0" fmla="*/ 0 h 6858002"/>
              <a:gd name="connsiteX1" fmla="*/ 3746499 w 3746499"/>
              <a:gd name="connsiteY1" fmla="*/ 0 h 6858002"/>
              <a:gd name="connsiteX2" fmla="*/ 3746499 w 3746499"/>
              <a:gd name="connsiteY2" fmla="*/ 6858002 h 6858002"/>
              <a:gd name="connsiteX3" fmla="*/ 0 w 3746499"/>
              <a:gd name="connsiteY3" fmla="*/ 6858002 h 6858002"/>
              <a:gd name="connsiteX4" fmla="*/ 0 w 3746499"/>
              <a:gd name="connsiteY4" fmla="*/ 0 h 6858002"/>
              <a:gd name="connsiteX0" fmla="*/ 0 w 3746499"/>
              <a:gd name="connsiteY0" fmla="*/ 0 h 6858002"/>
              <a:gd name="connsiteX1" fmla="*/ 3746499 w 3746499"/>
              <a:gd name="connsiteY1" fmla="*/ 0 h 6858002"/>
              <a:gd name="connsiteX2" fmla="*/ 2616199 w 3746499"/>
              <a:gd name="connsiteY2" fmla="*/ 6858002 h 6858002"/>
              <a:gd name="connsiteX3" fmla="*/ 0 w 3746499"/>
              <a:gd name="connsiteY3" fmla="*/ 6858002 h 6858002"/>
              <a:gd name="connsiteX4" fmla="*/ 0 w 3746499"/>
              <a:gd name="connsiteY4" fmla="*/ 0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499" h="6858002">
                <a:moveTo>
                  <a:pt x="0" y="0"/>
                </a:moveTo>
                <a:lnTo>
                  <a:pt x="3746499" y="0"/>
                </a:lnTo>
                <a:lnTo>
                  <a:pt x="2616199" y="6858002"/>
                </a:lnTo>
                <a:lnTo>
                  <a:pt x="0" y="6858002"/>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sz="quarter" idx="10" hasCustomPrompt="1"/>
          </p:nvPr>
        </p:nvSpPr>
        <p:spPr>
          <a:xfrm>
            <a:off x="203200" y="1721619"/>
            <a:ext cx="25019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Tree>
    <p:extLst>
      <p:ext uri="{BB962C8B-B14F-4D97-AF65-F5344CB8AC3E}">
        <p14:creationId xmlns:p14="http://schemas.microsoft.com/office/powerpoint/2010/main" val="33881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698500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41298" y="250956"/>
            <a:ext cx="67437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7537608" y="1955587"/>
            <a:ext cx="4108292" cy="914400"/>
          </a:xfrm>
        </p:spPr>
        <p:txBody>
          <a:bodyPr anchor="b"/>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7537608" y="3068851"/>
            <a:ext cx="410829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75807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6"/>
          <p:cNvSpPr>
            <a:spLocks noGrp="1"/>
          </p:cNvSpPr>
          <p:nvPr>
            <p:ph type="body" sz="quarter" idx="10" hasCustomPrompt="1"/>
          </p:nvPr>
        </p:nvSpPr>
        <p:spPr>
          <a:xfrm>
            <a:off x="200818" y="250956"/>
            <a:ext cx="50292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200818" y="1384300"/>
            <a:ext cx="5029202" cy="914400"/>
          </a:xfrm>
        </p:spPr>
        <p:txBody>
          <a:bodyPr anchor="ctr"/>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200818" y="2497564"/>
            <a:ext cx="502920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997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ext and Graphics/images">
    <p:spTree>
      <p:nvGrpSpPr>
        <p:cNvPr id="1" name=""/>
        <p:cNvGrpSpPr/>
        <p:nvPr/>
      </p:nvGrpSpPr>
      <p:grpSpPr>
        <a:xfrm>
          <a:off x="0" y="0"/>
          <a:ext cx="0" cy="0"/>
          <a:chOff x="0" y="0"/>
          <a:chExt cx="0" cy="0"/>
        </a:xfrm>
      </p:grpSpPr>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5432425" y="0"/>
            <a:ext cx="6759575" cy="6858000"/>
          </a:xfrm>
        </p:spPr>
        <p:txBody>
          <a:bodyPr/>
          <a:lstStyle/>
          <a:p>
            <a:endParaRPr lang="en-US"/>
          </a:p>
        </p:txBody>
      </p:sp>
      <p:sp>
        <p:nvSpPr>
          <p:cNvPr id="7"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22058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ext and Graphics/images">
    <p:spTree>
      <p:nvGrpSpPr>
        <p:cNvPr id="1" name=""/>
        <p:cNvGrpSpPr/>
        <p:nvPr/>
      </p:nvGrpSpPr>
      <p:grpSpPr>
        <a:xfrm>
          <a:off x="0" y="0"/>
          <a:ext cx="0" cy="0"/>
          <a:chOff x="0" y="0"/>
          <a:chExt cx="0" cy="0"/>
        </a:xfrm>
      </p:grpSpPr>
      <p:sp>
        <p:nvSpPr>
          <p:cNvPr id="2" name="Rectangle 1"/>
          <p:cNvSpPr/>
          <p:nvPr userDrawn="1"/>
        </p:nvSpPr>
        <p:spPr>
          <a:xfrm>
            <a:off x="0" y="0"/>
            <a:ext cx="33909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2"/>
          <p:cNvSpPr>
            <a:spLocks noGrp="1"/>
          </p:cNvSpPr>
          <p:nvPr>
            <p:ph type="body" sz="quarter" idx="11"/>
          </p:nvPr>
        </p:nvSpPr>
        <p:spPr>
          <a:xfrm>
            <a:off x="3683768" y="1269095"/>
            <a:ext cx="8508231" cy="486500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683768" y="390207"/>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249386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ext and Graphics/images">
    <p:spTree>
      <p:nvGrpSpPr>
        <p:cNvPr id="1" name=""/>
        <p:cNvGrpSpPr/>
        <p:nvPr/>
      </p:nvGrpSpPr>
      <p:grpSpPr>
        <a:xfrm>
          <a:off x="0" y="0"/>
          <a:ext cx="0" cy="0"/>
          <a:chOff x="0" y="0"/>
          <a:chExt cx="0" cy="0"/>
        </a:xfrm>
      </p:grpSpPr>
      <p:sp>
        <p:nvSpPr>
          <p:cNvPr id="5" name="Freeform 4"/>
          <p:cNvSpPr/>
          <p:nvPr userDrawn="1"/>
        </p:nvSpPr>
        <p:spPr>
          <a:xfrm flipH="1" flipV="1">
            <a:off x="-408636" y="1603664"/>
            <a:ext cx="5487914" cy="3750797"/>
          </a:xfrm>
          <a:custGeom>
            <a:avLst/>
            <a:gdLst>
              <a:gd name="connsiteX0" fmla="*/ 0 w 5487914"/>
              <a:gd name="connsiteY0" fmla="*/ 0 h 3191442"/>
              <a:gd name="connsiteX1" fmla="*/ 5487914 w 5487914"/>
              <a:gd name="connsiteY1" fmla="*/ 0 h 3191442"/>
              <a:gd name="connsiteX2" fmla="*/ 5487914 w 5487914"/>
              <a:gd name="connsiteY2" fmla="*/ 3181081 h 3191442"/>
              <a:gd name="connsiteX3" fmla="*/ 751996 w 5487914"/>
              <a:gd name="connsiteY3" fmla="*/ 3191442 h 3191442"/>
              <a:gd name="connsiteX4" fmla="*/ 0 w 5487914"/>
              <a:gd name="connsiteY4" fmla="*/ 0 h 319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914" h="3191442">
                <a:moveTo>
                  <a:pt x="0" y="0"/>
                </a:moveTo>
                <a:lnTo>
                  <a:pt x="5487914" y="0"/>
                </a:lnTo>
                <a:lnTo>
                  <a:pt x="5487914" y="3181081"/>
                </a:lnTo>
                <a:lnTo>
                  <a:pt x="751996" y="3191442"/>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993056" y="1603664"/>
            <a:ext cx="198944" cy="3750797"/>
          </a:xfrm>
          <a:prstGeom prst="rect">
            <a:avLst/>
          </a:prstGeom>
          <a:solidFill>
            <a:srgbClr val="DA3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bwMode="auto">
          <a:xfrm>
            <a:off x="0" y="0"/>
            <a:ext cx="5044037" cy="6870701"/>
          </a:xfrm>
          <a:custGeom>
            <a:avLst/>
            <a:gdLst>
              <a:gd name="connsiteX0" fmla="*/ 0 w 4967837"/>
              <a:gd name="connsiteY0" fmla="*/ 0 h 6858001"/>
              <a:gd name="connsiteX1" fmla="*/ 4967837 w 4967837"/>
              <a:gd name="connsiteY1" fmla="*/ 0 h 6858001"/>
              <a:gd name="connsiteX2" fmla="*/ 4967837 w 4967837"/>
              <a:gd name="connsiteY2" fmla="*/ 6858001 h 6858001"/>
              <a:gd name="connsiteX3" fmla="*/ 0 w 4967837"/>
              <a:gd name="connsiteY3" fmla="*/ 6858001 h 6858001"/>
              <a:gd name="connsiteX4" fmla="*/ 0 w 4967837"/>
              <a:gd name="connsiteY4" fmla="*/ 0 h 6858001"/>
              <a:gd name="connsiteX0" fmla="*/ 0 w 4967837"/>
              <a:gd name="connsiteY0" fmla="*/ 0 h 6858001"/>
              <a:gd name="connsiteX1" fmla="*/ 3647037 w 4967837"/>
              <a:gd name="connsiteY1" fmla="*/ 25400 h 6858001"/>
              <a:gd name="connsiteX2" fmla="*/ 4967837 w 4967837"/>
              <a:gd name="connsiteY2" fmla="*/ 6858001 h 6858001"/>
              <a:gd name="connsiteX3" fmla="*/ 0 w 4967837"/>
              <a:gd name="connsiteY3" fmla="*/ 6858001 h 6858001"/>
              <a:gd name="connsiteX4" fmla="*/ 0 w 4967837"/>
              <a:gd name="connsiteY4" fmla="*/ 0 h 6858001"/>
              <a:gd name="connsiteX0" fmla="*/ 0 w 5044037"/>
              <a:gd name="connsiteY0" fmla="*/ 0 h 6870701"/>
              <a:gd name="connsiteX1" fmla="*/ 3647037 w 5044037"/>
              <a:gd name="connsiteY1" fmla="*/ 25400 h 6870701"/>
              <a:gd name="connsiteX2" fmla="*/ 5044037 w 5044037"/>
              <a:gd name="connsiteY2" fmla="*/ 6870701 h 6870701"/>
              <a:gd name="connsiteX3" fmla="*/ 0 w 5044037"/>
              <a:gd name="connsiteY3" fmla="*/ 6858001 h 6870701"/>
              <a:gd name="connsiteX4" fmla="*/ 0 w 5044037"/>
              <a:gd name="connsiteY4" fmla="*/ 0 h 6870701"/>
              <a:gd name="connsiteX0" fmla="*/ 0 w 5044037"/>
              <a:gd name="connsiteY0" fmla="*/ 0 h 6870701"/>
              <a:gd name="connsiteX1" fmla="*/ 3723237 w 5044037"/>
              <a:gd name="connsiteY1" fmla="*/ 0 h 6870701"/>
              <a:gd name="connsiteX2" fmla="*/ 5044037 w 5044037"/>
              <a:gd name="connsiteY2" fmla="*/ 6870701 h 6870701"/>
              <a:gd name="connsiteX3" fmla="*/ 0 w 5044037"/>
              <a:gd name="connsiteY3" fmla="*/ 6858001 h 6870701"/>
              <a:gd name="connsiteX4" fmla="*/ 0 w 5044037"/>
              <a:gd name="connsiteY4" fmla="*/ 0 h 68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037" h="6870701">
                <a:moveTo>
                  <a:pt x="0" y="0"/>
                </a:moveTo>
                <a:lnTo>
                  <a:pt x="3723237" y="0"/>
                </a:lnTo>
                <a:lnTo>
                  <a:pt x="5044037" y="6870701"/>
                </a:lnTo>
                <a:lnTo>
                  <a:pt x="0" y="6858001"/>
                </a:lnTo>
                <a:lnTo>
                  <a:pt x="0" y="0"/>
                </a:lnTo>
                <a:close/>
              </a:path>
            </a:pathLst>
          </a:cu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 name="Text Placeholder 12"/>
          <p:cNvSpPr>
            <a:spLocks noGrp="1"/>
          </p:cNvSpPr>
          <p:nvPr>
            <p:ph type="body" sz="quarter" idx="11"/>
          </p:nvPr>
        </p:nvSpPr>
        <p:spPr>
          <a:xfrm>
            <a:off x="5140347" y="1131500"/>
            <a:ext cx="6756400" cy="5002601"/>
          </a:xfrm>
        </p:spPr>
        <p:txBody>
          <a:bodyPr anchor="ct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5258568" y="454902"/>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7333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er slide">
    <p:bg>
      <p:bgPr>
        <a:solidFill>
          <a:srgbClr val="FFFFFF"/>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4D876-BB71-D14D-AFB0-159FC5297619}"/>
              </a:ext>
            </a:extLst>
          </p:cNvPr>
          <p:cNvSpPr>
            <a:spLocks noGrp="1"/>
          </p:cNvSpPr>
          <p:nvPr>
            <p:ph sz="half" idx="2" hasCustomPrompt="1"/>
          </p:nvPr>
        </p:nvSpPr>
        <p:spPr>
          <a:xfrm>
            <a:off x="909186" y="429203"/>
            <a:ext cx="6705600" cy="726219"/>
          </a:xfrm>
          <a:prstGeom prst="rect">
            <a:avLst/>
          </a:prstGeom>
        </p:spPr>
        <p:txBody>
          <a:bodyPr>
            <a:normAutofit/>
          </a:bodyPr>
          <a:lstStyle>
            <a:lvl1pPr marL="0" indent="0">
              <a:lnSpc>
                <a:spcPct val="110000"/>
              </a:lnSpc>
              <a:buNone/>
              <a:defRPr lang="en-US" b="0" dirty="0"/>
            </a:lvl1pPr>
            <a:lvl2pPr marL="457200" indent="0">
              <a:buNone/>
              <a:defRPr/>
            </a:lvl2pPr>
            <a:lvl3pPr marL="914400" indent="0">
              <a:buNone/>
              <a:defRPr/>
            </a:lvl3pPr>
            <a:lvl4pPr marL="1371600" indent="0">
              <a:buNone/>
              <a:defRPr/>
            </a:lvl4pPr>
            <a:lvl5pPr marL="1828800" indent="0">
              <a:buNone/>
              <a:defRPr/>
            </a:lvl5pPr>
          </a:lstStyle>
          <a:p>
            <a:r>
              <a:rPr lang="en-US" dirty="0"/>
              <a:t>Edit </a:t>
            </a:r>
            <a:r>
              <a:rPr lang="en-US" dirty="0">
                <a:latin typeface="+mj-lt"/>
              </a:rPr>
              <a:t>Info about Presentation and presenter name below </a:t>
            </a:r>
            <a:endParaRPr lang="en-US" b="1" dirty="0">
              <a:latin typeface="+mj-lt"/>
            </a:endParaRPr>
          </a:p>
        </p:txBody>
      </p:sp>
      <p:sp>
        <p:nvSpPr>
          <p:cNvPr id="8" name="Rectangle 7">
            <a:extLst>
              <a:ext uri="{FF2B5EF4-FFF2-40B4-BE49-F238E27FC236}">
                <a16:creationId xmlns:a16="http://schemas.microsoft.com/office/drawing/2014/main" id="{078DE382-4EE8-FE42-8CD5-853959E75AC6}"/>
              </a:ext>
            </a:extLst>
          </p:cNvPr>
          <p:cNvSpPr/>
          <p:nvPr userDrawn="1"/>
        </p:nvSpPr>
        <p:spPr>
          <a:xfrm>
            <a:off x="8580271" y="0"/>
            <a:ext cx="36117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43D73077-01E2-4140-A8EF-D7EC7EE1408C}"/>
              </a:ext>
            </a:extLst>
          </p:cNvPr>
          <p:cNvSpPr>
            <a:spLocks noGrp="1"/>
          </p:cNvSpPr>
          <p:nvPr>
            <p:ph type="body" sz="quarter" idx="13" hasCustomPrompt="1"/>
          </p:nvPr>
        </p:nvSpPr>
        <p:spPr>
          <a:xfrm>
            <a:off x="914116" y="3531063"/>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Name</a:t>
            </a:r>
          </a:p>
        </p:txBody>
      </p:sp>
      <p:sp>
        <p:nvSpPr>
          <p:cNvPr id="12" name="Picture Placeholder 2">
            <a:extLst>
              <a:ext uri="{FF2B5EF4-FFF2-40B4-BE49-F238E27FC236}">
                <a16:creationId xmlns:a16="http://schemas.microsoft.com/office/drawing/2014/main" id="{EFEA8525-82B7-7B4A-96A3-E35F4F93D79C}"/>
              </a:ext>
            </a:extLst>
          </p:cNvPr>
          <p:cNvSpPr>
            <a:spLocks noGrp="1"/>
          </p:cNvSpPr>
          <p:nvPr>
            <p:ph type="pic" idx="1"/>
          </p:nvPr>
        </p:nvSpPr>
        <p:spPr>
          <a:xfrm>
            <a:off x="909186" y="1155422"/>
            <a:ext cx="2084831" cy="2240541"/>
          </a:xfrm>
          <a:prstGeom prst="rect">
            <a:avLst/>
          </a:prstGeom>
        </p:spPr>
        <p:txBody>
          <a:bodyPr>
            <a:normAutofit/>
          </a:bodyPr>
          <a:lstStyle>
            <a:lvl1pPr marL="0" indent="0">
              <a:buNone/>
              <a:defRPr sz="14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9" name="Title 1">
            <a:extLst>
              <a:ext uri="{FF2B5EF4-FFF2-40B4-BE49-F238E27FC236}">
                <a16:creationId xmlns:a16="http://schemas.microsoft.com/office/drawing/2014/main" id="{CADD156B-22C3-924A-B131-69D1AFE52554}"/>
              </a:ext>
            </a:extLst>
          </p:cNvPr>
          <p:cNvSpPr>
            <a:spLocks noGrp="1"/>
          </p:cNvSpPr>
          <p:nvPr>
            <p:ph type="ctrTitle" hasCustomPrompt="1"/>
          </p:nvPr>
        </p:nvSpPr>
        <p:spPr>
          <a:xfrm>
            <a:off x="8846970" y="2348274"/>
            <a:ext cx="3078329" cy="2652015"/>
          </a:xfrm>
        </p:spPr>
        <p:txBody>
          <a:bodyPr anchor="t" anchorCtr="0">
            <a:noAutofit/>
          </a:bodyPr>
          <a:lstStyle>
            <a:lvl1pPr algn="l">
              <a:lnSpc>
                <a:spcPct val="75000"/>
              </a:lnSpc>
              <a:defRPr sz="3600" b="1" i="0" baseline="0">
                <a:solidFill>
                  <a:schemeClr val="bg1"/>
                </a:solidFill>
                <a:latin typeface="Montserrat Black" pitchFamily="2" charset="77"/>
              </a:defRPr>
            </a:lvl1pPr>
          </a:lstStyle>
          <a:p>
            <a:r>
              <a:rPr lang="en-US" dirty="0"/>
              <a:t>TITLE FOR THIS TOPIC GOES HERE</a:t>
            </a:r>
          </a:p>
        </p:txBody>
      </p:sp>
      <p:grpSp>
        <p:nvGrpSpPr>
          <p:cNvPr id="15" name="Group 14">
            <a:extLst>
              <a:ext uri="{FF2B5EF4-FFF2-40B4-BE49-F238E27FC236}">
                <a16:creationId xmlns:a16="http://schemas.microsoft.com/office/drawing/2014/main" id="{C62FE2B0-5542-9143-9347-FDA675979248}"/>
              </a:ext>
            </a:extLst>
          </p:cNvPr>
          <p:cNvGrpSpPr/>
          <p:nvPr userDrawn="1"/>
        </p:nvGrpSpPr>
        <p:grpSpPr>
          <a:xfrm>
            <a:off x="913481" y="4093113"/>
            <a:ext cx="921473" cy="63506"/>
            <a:chOff x="6694826" y="6060892"/>
            <a:chExt cx="1326791" cy="91440"/>
          </a:xfrm>
        </p:grpSpPr>
        <p:pic>
          <p:nvPicPr>
            <p:cNvPr id="2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21" name="Rectangle 2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 Placeholder 2">
            <a:extLst>
              <a:ext uri="{FF2B5EF4-FFF2-40B4-BE49-F238E27FC236}">
                <a16:creationId xmlns:a16="http://schemas.microsoft.com/office/drawing/2014/main" id="{81979C1D-9509-884C-94F2-A960950F6D8A}"/>
              </a:ext>
            </a:extLst>
          </p:cNvPr>
          <p:cNvSpPr>
            <a:spLocks noGrp="1"/>
          </p:cNvSpPr>
          <p:nvPr>
            <p:ph idx="18" hasCustomPrompt="1"/>
          </p:nvPr>
        </p:nvSpPr>
        <p:spPr bwMode="auto">
          <a:xfrm>
            <a:off x="909186" y="4278486"/>
            <a:ext cx="3070145" cy="181993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sz="1200"/>
            </a:lvl1pPr>
          </a:lstStyle>
          <a:p>
            <a:pPr lvl="0"/>
            <a:r>
              <a:rPr lang="en-US" dirty="0"/>
              <a:t>Click to add text</a:t>
            </a:r>
          </a:p>
        </p:txBody>
      </p:sp>
      <p:sp>
        <p:nvSpPr>
          <p:cNvPr id="28" name="Text Placeholder 15">
            <a:extLst>
              <a:ext uri="{FF2B5EF4-FFF2-40B4-BE49-F238E27FC236}">
                <a16:creationId xmlns:a16="http://schemas.microsoft.com/office/drawing/2014/main" id="{43D73077-01E2-4140-A8EF-D7EC7EE1408C}"/>
              </a:ext>
            </a:extLst>
          </p:cNvPr>
          <p:cNvSpPr>
            <a:spLocks noGrp="1"/>
          </p:cNvSpPr>
          <p:nvPr>
            <p:ph type="body" sz="quarter" idx="19" hasCustomPrompt="1"/>
          </p:nvPr>
        </p:nvSpPr>
        <p:spPr>
          <a:xfrm>
            <a:off x="4472515" y="1278930"/>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Click to edit quote</a:t>
            </a:r>
          </a:p>
        </p:txBody>
      </p:sp>
      <p:grpSp>
        <p:nvGrpSpPr>
          <p:cNvPr id="29" name="Group 28">
            <a:extLst>
              <a:ext uri="{FF2B5EF4-FFF2-40B4-BE49-F238E27FC236}">
                <a16:creationId xmlns:a16="http://schemas.microsoft.com/office/drawing/2014/main" id="{C62FE2B0-5542-9143-9347-FDA675979248}"/>
              </a:ext>
            </a:extLst>
          </p:cNvPr>
          <p:cNvGrpSpPr/>
          <p:nvPr userDrawn="1"/>
        </p:nvGrpSpPr>
        <p:grpSpPr>
          <a:xfrm>
            <a:off x="4471880" y="1840980"/>
            <a:ext cx="921473" cy="63506"/>
            <a:chOff x="6694826" y="6060892"/>
            <a:chExt cx="1326791" cy="91440"/>
          </a:xfrm>
        </p:grpSpPr>
        <p:pic>
          <p:nvPicPr>
            <p:cNvPr id="30" name="Graphic 26">
              <a:extLst>
                <a:ext uri="{FF2B5EF4-FFF2-40B4-BE49-F238E27FC236}">
                  <a16:creationId xmlns:a16="http://schemas.microsoft.com/office/drawing/2014/main" id="{A39F9E67-CA56-5349-A37B-9B4B817A3E5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7784" y="6060892"/>
              <a:ext cx="553833" cy="91440"/>
            </a:xfrm>
            <a:prstGeom prst="rect">
              <a:avLst/>
            </a:prstGeom>
          </p:spPr>
        </p:pic>
        <p:sp>
          <p:nvSpPr>
            <p:cNvPr id="31" name="Rectangle 30">
              <a:extLst>
                <a:ext uri="{FF2B5EF4-FFF2-40B4-BE49-F238E27FC236}">
                  <a16:creationId xmlns:a16="http://schemas.microsoft.com/office/drawing/2014/main" id="{178B7EBE-94FF-B242-8AED-2D4FAE354115}"/>
                </a:ext>
              </a:extLst>
            </p:cNvPr>
            <p:cNvSpPr/>
            <p:nvPr/>
          </p:nvSpPr>
          <p:spPr>
            <a:xfrm>
              <a:off x="6694826" y="6060892"/>
              <a:ext cx="842529"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 Placeholder 2">
            <a:extLst>
              <a:ext uri="{FF2B5EF4-FFF2-40B4-BE49-F238E27FC236}">
                <a16:creationId xmlns:a16="http://schemas.microsoft.com/office/drawing/2014/main" id="{81979C1D-9509-884C-94F2-A960950F6D8A}"/>
              </a:ext>
            </a:extLst>
          </p:cNvPr>
          <p:cNvSpPr>
            <a:spLocks noGrp="1"/>
          </p:cNvSpPr>
          <p:nvPr>
            <p:ph idx="20" hasCustomPrompt="1"/>
          </p:nvPr>
        </p:nvSpPr>
        <p:spPr bwMode="auto">
          <a:xfrm>
            <a:off x="4467585" y="2026353"/>
            <a:ext cx="3147201" cy="407206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1450" marR="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sz="1200"/>
            </a:lvl1pPr>
          </a:lstStyle>
          <a:p>
            <a:pPr lvl="0"/>
            <a:r>
              <a:rPr lang="en-US" dirty="0"/>
              <a:t>Click to add text</a:t>
            </a:r>
          </a:p>
          <a:p>
            <a:pPr lvl="0"/>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lvl="0"/>
            <a:endParaRPr lang="en-US" dirty="0"/>
          </a:p>
          <a:p>
            <a:pPr lvl="0"/>
            <a:endParaRPr lang="en-US" dirty="0"/>
          </a:p>
        </p:txBody>
      </p:sp>
    </p:spTree>
    <p:extLst>
      <p:ext uri="{BB962C8B-B14F-4D97-AF65-F5344CB8AC3E}">
        <p14:creationId xmlns:p14="http://schemas.microsoft.com/office/powerpoint/2010/main" val="65935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y layout">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3"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124274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Layouts">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7589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s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89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eay bas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7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2A1B-8E58-453C-8ABB-43C1CDB40E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1085" y="47738"/>
            <a:ext cx="11940296" cy="6573279"/>
          </a:xfrm>
          <a:prstGeom prst="rect">
            <a:avLst/>
          </a:prstGeom>
        </p:spPr>
      </p:pic>
      <p:sp>
        <p:nvSpPr>
          <p:cNvPr id="7" name="Content Placeholder 6"/>
          <p:cNvSpPr>
            <a:spLocks noGrp="1"/>
          </p:cNvSpPr>
          <p:nvPr>
            <p:ph sz="quarter" idx="10" hasCustomPrompt="1"/>
          </p:nvPr>
        </p:nvSpPr>
        <p:spPr>
          <a:xfrm>
            <a:off x="482599" y="482599"/>
            <a:ext cx="11057468" cy="5596467"/>
          </a:xfrm>
        </p:spPr>
        <p:txBody>
          <a:bodyPr/>
          <a:lstStyle>
            <a:lvl1pPr>
              <a:defRPr>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Tree>
    <p:extLst>
      <p:ext uri="{BB962C8B-B14F-4D97-AF65-F5344CB8AC3E}">
        <p14:creationId xmlns:p14="http://schemas.microsoft.com/office/powerpoint/2010/main" val="3340735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and discrption">
    <p:spTree>
      <p:nvGrpSpPr>
        <p:cNvPr id="1" name=""/>
        <p:cNvGrpSpPr/>
        <p:nvPr/>
      </p:nvGrpSpPr>
      <p:grpSpPr>
        <a:xfrm>
          <a:off x="0" y="0"/>
          <a:ext cx="0" cy="0"/>
          <a:chOff x="0" y="0"/>
          <a:chExt cx="0" cy="0"/>
        </a:xfrm>
      </p:grpSpPr>
      <p:sp>
        <p:nvSpPr>
          <p:cNvPr id="4" name="Rectangle 3"/>
          <p:cNvSpPr/>
          <p:nvPr userDrawn="1"/>
        </p:nvSpPr>
        <p:spPr>
          <a:xfrm>
            <a:off x="5432665" y="-2"/>
            <a:ext cx="6782355" cy="6858002"/>
          </a:xfrm>
          <a:prstGeom prst="rect">
            <a:avLst/>
          </a:prstGeom>
          <a:solidFill>
            <a:srgbClr val="141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0" name="Content Placeholder 6"/>
          <p:cNvSpPr>
            <a:spLocks noGrp="1"/>
          </p:cNvSpPr>
          <p:nvPr>
            <p:ph sz="quarter" idx="10" hasCustomPrompt="1"/>
          </p:nvPr>
        </p:nvSpPr>
        <p:spPr>
          <a:xfrm>
            <a:off x="5723467" y="939799"/>
            <a:ext cx="6491553" cy="5270878"/>
          </a:xfrm>
        </p:spPr>
        <p:txBody>
          <a:bodyPr/>
          <a:lstStyle>
            <a:lvl1pPr>
              <a:defRPr sz="1200">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
        <p:nvSpPr>
          <p:cNvPr id="3" name="Rectangle 2"/>
          <p:cNvSpPr/>
          <p:nvPr userDrawn="1"/>
        </p:nvSpPr>
        <p:spPr>
          <a:xfrm>
            <a:off x="5432666" y="0"/>
            <a:ext cx="137229"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04240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and Graphics/images">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5977945" cy="6858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0"/>
          <p:cNvSpPr>
            <a:spLocks noGrp="1"/>
          </p:cNvSpPr>
          <p:nvPr>
            <p:ph type="body" sz="quarter" idx="11" hasCustomPrompt="1"/>
          </p:nvPr>
        </p:nvSpPr>
        <p:spPr>
          <a:xfrm>
            <a:off x="6096000" y="250956"/>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9"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 </a:t>
            </a:r>
          </a:p>
        </p:txBody>
      </p:sp>
    </p:spTree>
    <p:extLst>
      <p:ext uri="{BB962C8B-B14F-4D97-AF65-F5344CB8AC3E}">
        <p14:creationId xmlns:p14="http://schemas.microsoft.com/office/powerpoint/2010/main" val="1834792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62F9-A2D7-AC4D-998C-3C27C9787436}"/>
              </a:ext>
            </a:extLst>
          </p:cNvPr>
          <p:cNvSpPr>
            <a:spLocks noGrp="1"/>
          </p:cNvSpPr>
          <p:nvPr>
            <p:ph type="title"/>
          </p:nvPr>
        </p:nvSpPr>
        <p:spPr>
          <a:xfrm>
            <a:off x="495300" y="446148"/>
            <a:ext cx="11201400" cy="676597"/>
          </a:xfrm>
          <a:prstGeom prst="rect">
            <a:avLst/>
          </a:prstGeom>
        </p:spPr>
        <p:txBody>
          <a:bodyPr vert="horz" lIns="0" tIns="45720" rIns="0" bIns="45720" rtlCol="0" anchor="t" anchorCtr="0">
            <a:normAutofit/>
          </a:bodyPr>
          <a:lstStyle/>
          <a:p>
            <a:r>
              <a:rPr lang="en-US"/>
              <a:t>CLICK TO EDIT MASTER TITLE STYLE</a:t>
            </a:r>
          </a:p>
        </p:txBody>
      </p:sp>
      <p:sp>
        <p:nvSpPr>
          <p:cNvPr id="26" name="Text Placeholder 2">
            <a:extLst>
              <a:ext uri="{FF2B5EF4-FFF2-40B4-BE49-F238E27FC236}">
                <a16:creationId xmlns:a16="http://schemas.microsoft.com/office/drawing/2014/main" id="{81979C1D-9509-884C-94F2-A960950F6D8A}"/>
              </a:ext>
            </a:extLst>
          </p:cNvPr>
          <p:cNvSpPr>
            <a:spLocks noGrp="1"/>
          </p:cNvSpPr>
          <p:nvPr>
            <p:ph type="body" idx="1"/>
          </p:nvPr>
        </p:nvSpPr>
        <p:spPr bwMode="auto">
          <a:xfrm>
            <a:off x="495300" y="1481575"/>
            <a:ext cx="11201400" cy="47287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28768"/>
      </p:ext>
    </p:extLst>
  </p:cSld>
  <p:clrMap bg1="lt1" tx1="dk1" bg2="lt2" tx2="dk2" accent1="accent1" accent2="accent2" accent3="accent3" accent4="accent4" accent5="accent5" accent6="accent6" hlink="hlink" folHlink="folHlink"/>
  <p:sldLayoutIdLst>
    <p:sldLayoutId id="2147483786" r:id="rId1"/>
    <p:sldLayoutId id="2147483789" r:id="rId2"/>
    <p:sldLayoutId id="2147483783" r:id="rId3"/>
    <p:sldLayoutId id="2147483785" r:id="rId4"/>
    <p:sldLayoutId id="2147483790" r:id="rId5"/>
    <p:sldLayoutId id="2147483767" r:id="rId6"/>
    <p:sldLayoutId id="2147483787" r:id="rId7"/>
    <p:sldLayoutId id="2147483788" r:id="rId8"/>
    <p:sldLayoutId id="2147483662" r:id="rId9"/>
    <p:sldLayoutId id="2147483791" r:id="rId10"/>
    <p:sldLayoutId id="2147483792" r:id="rId11"/>
    <p:sldLayoutId id="2147483793" r:id="rId12"/>
    <p:sldLayoutId id="2147483796" r:id="rId13"/>
    <p:sldLayoutId id="2147483794" r:id="rId14"/>
    <p:sldLayoutId id="2147483795" r:id="rId15"/>
    <p:sldLayoutId id="2147483797" r:id="rId16"/>
    <p:sldLayoutId id="2147483798" r:id="rId17"/>
    <p:sldLayoutId id="2147483799" r:id="rId18"/>
    <p:sldLayoutId id="2147483800" r:id="rId19"/>
  </p:sldLayoutIdLst>
  <p:hf sldNum="0" hdr="0" ftr="0" dt="0"/>
  <p:txStyles>
    <p:titleStyle>
      <a:lvl1pPr algn="l" defTabSz="914400" rtl="0" eaLnBrk="1" latinLnBrk="0" hangingPunct="1">
        <a:lnSpc>
          <a:spcPct val="90000"/>
        </a:lnSpc>
        <a:spcBef>
          <a:spcPct val="0"/>
        </a:spcBef>
        <a:buNone/>
        <a:defRPr sz="3600" b="1" i="0" kern="1200">
          <a:solidFill>
            <a:schemeClr val="tx1"/>
          </a:solidFill>
          <a:latin typeface="Montserrat Extra Bold" panose="00000900000000000000" pitchFamily="50" charset="0"/>
          <a:ea typeface="+mj-ea"/>
          <a:cs typeface="+mj-cs"/>
        </a:defRPr>
      </a:lvl1pPr>
    </p:titleStyle>
    <p:body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t>Introduction to TypeScript</a:t>
            </a:r>
          </a:p>
        </p:txBody>
      </p:sp>
      <p:sp>
        <p:nvSpPr>
          <p:cNvPr id="2" name="Text Placeholder 1">
            <a:extLst>
              <a:ext uri="{FF2B5EF4-FFF2-40B4-BE49-F238E27FC236}">
                <a16:creationId xmlns:a16="http://schemas.microsoft.com/office/drawing/2014/main" id="{5967E0E8-E921-DAEC-B792-EC2F80595C64}"/>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55C1C4A1-5698-B42C-CC49-BD072531FFE5}"/>
              </a:ext>
            </a:extLst>
          </p:cNvPr>
          <p:cNvSpPr>
            <a:spLocks noGrp="1"/>
          </p:cNvSpPr>
          <p:nvPr>
            <p:ph type="body" sz="quarter" idx="14"/>
          </p:nvPr>
        </p:nvSpPr>
        <p:spPr/>
        <p:txBody>
          <a:bodyPr/>
          <a:lstStyle/>
          <a:p>
            <a:endParaRPr lang="en-US"/>
          </a:p>
        </p:txBody>
      </p:sp>
      <p:sp>
        <p:nvSpPr>
          <p:cNvPr id="9" name="Text Placeholder 8"/>
          <p:cNvSpPr>
            <a:spLocks noGrp="1"/>
          </p:cNvSpPr>
          <p:nvPr>
            <p:ph type="body" sz="quarter" idx="15"/>
          </p:nvPr>
        </p:nvSpPr>
        <p:spPr/>
        <p:txBody>
          <a:bodyPr/>
          <a:lstStyle/>
          <a:p>
            <a:r>
              <a:rPr lang="en-US" dirty="0"/>
              <a:t>Axle Barr</a:t>
            </a:r>
          </a:p>
        </p:txBody>
      </p:sp>
    </p:spTree>
    <p:extLst>
      <p:ext uri="{BB962C8B-B14F-4D97-AF65-F5344CB8AC3E}">
        <p14:creationId xmlns:p14="http://schemas.microsoft.com/office/powerpoint/2010/main" val="295408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p:txBody>
          <a:bodyPr/>
          <a:lstStyle/>
          <a:p>
            <a:r>
              <a:rPr lang="en-US" dirty="0"/>
              <a:t>Arithmetic operation on a string?</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The Union</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r>
              <a:rPr lang="en-US" sz="2600" dirty="0"/>
              <a:t>type </a:t>
            </a:r>
            <a:r>
              <a:rPr lang="en-US" sz="2600" dirty="0" err="1"/>
              <a:t>someValue</a:t>
            </a:r>
            <a:r>
              <a:rPr lang="en-US" sz="2600" dirty="0"/>
              <a:t> = string | number;</a:t>
            </a:r>
          </a:p>
          <a:p>
            <a:r>
              <a:rPr lang="en-US" sz="2600" dirty="0"/>
              <a:t>const </a:t>
            </a:r>
            <a:r>
              <a:rPr lang="en-US" sz="2600" dirty="0" err="1"/>
              <a:t>someFunction</a:t>
            </a:r>
            <a:r>
              <a:rPr lang="en-US" sz="2600" dirty="0"/>
              <a:t> = function (</a:t>
            </a:r>
            <a:r>
              <a:rPr lang="en-US" sz="2600" dirty="0" err="1"/>
              <a:t>aParameter</a:t>
            </a:r>
            <a:r>
              <a:rPr lang="en-US" sz="2600" dirty="0"/>
              <a:t>: </a:t>
            </a:r>
            <a:r>
              <a:rPr lang="en-US" sz="2600" dirty="0" err="1"/>
              <a:t>someValue</a:t>
            </a:r>
            <a:r>
              <a:rPr lang="en-US" sz="2600" dirty="0"/>
              <a:t>) {</a:t>
            </a:r>
            <a:br>
              <a:rPr lang="en-US" sz="2600" dirty="0"/>
            </a:br>
            <a:r>
              <a:rPr lang="en-US" sz="2600" dirty="0"/>
              <a:t>  </a:t>
            </a:r>
            <a:r>
              <a:rPr lang="en-US" sz="2600" b="1" dirty="0" err="1">
                <a:highlight>
                  <a:srgbClr val="FFFF00"/>
                </a:highlight>
              </a:rPr>
              <a:t>aParameter</a:t>
            </a:r>
            <a:r>
              <a:rPr lang="en-US" sz="2600" b="1" dirty="0">
                <a:highlight>
                  <a:srgbClr val="FFFF00"/>
                </a:highlight>
              </a:rPr>
              <a:t> = </a:t>
            </a:r>
            <a:r>
              <a:rPr lang="en-US" sz="2600" b="1" dirty="0" err="1">
                <a:highlight>
                  <a:srgbClr val="FFFF00"/>
                </a:highlight>
              </a:rPr>
              <a:t>aParameter</a:t>
            </a:r>
            <a:r>
              <a:rPr lang="en-US" sz="2600" b="1" dirty="0">
                <a:highlight>
                  <a:srgbClr val="FFFF00"/>
                </a:highlight>
              </a:rPr>
              <a:t> * 1.10;</a:t>
            </a:r>
          </a:p>
          <a:p>
            <a:r>
              <a:rPr lang="en-US" sz="2600" dirty="0"/>
              <a:t>  console.log(</a:t>
            </a:r>
            <a:r>
              <a:rPr lang="en-US" sz="2600" dirty="0" err="1"/>
              <a:t>aParameter</a:t>
            </a:r>
            <a:r>
              <a:rPr lang="en-US" sz="2600" dirty="0"/>
              <a:t>);</a:t>
            </a:r>
          </a:p>
          <a:p>
            <a:r>
              <a:rPr lang="en-US" sz="2600" dirty="0"/>
              <a:t>};</a:t>
            </a:r>
          </a:p>
          <a:p>
            <a:r>
              <a:rPr lang="en-US" sz="2600" dirty="0"/>
              <a:t>//</a:t>
            </a:r>
          </a:p>
          <a:p>
            <a:r>
              <a:rPr lang="en-US" sz="2600" dirty="0" err="1"/>
              <a:t>someFunction</a:t>
            </a:r>
            <a:r>
              <a:rPr lang="en-US" sz="2600" dirty="0"/>
              <a:t>('T-Shirt');</a:t>
            </a:r>
          </a:p>
          <a:p>
            <a:r>
              <a:rPr lang="en-US" sz="2600" dirty="0" err="1"/>
              <a:t>someFunction</a:t>
            </a:r>
            <a:r>
              <a:rPr lang="en-US" sz="2600" dirty="0"/>
              <a:t>(10.99);</a:t>
            </a:r>
          </a:p>
        </p:txBody>
      </p:sp>
    </p:spTree>
    <p:extLst>
      <p:ext uri="{BB962C8B-B14F-4D97-AF65-F5344CB8AC3E}">
        <p14:creationId xmlns:p14="http://schemas.microsoft.com/office/powerpoint/2010/main" val="239154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p:txBody>
          <a:bodyPr/>
          <a:lstStyle/>
          <a:p>
            <a:r>
              <a:rPr lang="en-US" dirty="0"/>
              <a:t>This will compile</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The Union</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r>
              <a:rPr lang="en-US" sz="2600" dirty="0"/>
              <a:t>type </a:t>
            </a:r>
            <a:r>
              <a:rPr lang="en-US" sz="2600" dirty="0" err="1"/>
              <a:t>someValue</a:t>
            </a:r>
            <a:r>
              <a:rPr lang="en-US" sz="2600" dirty="0"/>
              <a:t> = string | number;</a:t>
            </a:r>
          </a:p>
          <a:p>
            <a:r>
              <a:rPr lang="en-US" sz="2600" dirty="0"/>
              <a:t>const </a:t>
            </a:r>
            <a:r>
              <a:rPr lang="en-US" sz="2600" dirty="0" err="1"/>
              <a:t>someFunction</a:t>
            </a:r>
            <a:r>
              <a:rPr lang="en-US" sz="2600" dirty="0"/>
              <a:t> = function (</a:t>
            </a:r>
            <a:r>
              <a:rPr lang="en-US" sz="2600" dirty="0" err="1"/>
              <a:t>aParameter</a:t>
            </a:r>
            <a:r>
              <a:rPr lang="en-US" sz="2600" dirty="0"/>
              <a:t>: </a:t>
            </a:r>
            <a:r>
              <a:rPr lang="en-US" sz="2600" dirty="0" err="1"/>
              <a:t>someValue</a:t>
            </a:r>
            <a:r>
              <a:rPr lang="en-US" sz="2600" dirty="0"/>
              <a:t>) {</a:t>
            </a:r>
          </a:p>
          <a:p>
            <a:r>
              <a:rPr lang="en-US" sz="2600" b="1" dirty="0">
                <a:highlight>
                  <a:srgbClr val="FFFF00"/>
                </a:highlight>
              </a:rPr>
              <a:t>    if ( </a:t>
            </a:r>
            <a:r>
              <a:rPr lang="en-US" sz="2600" b="1" dirty="0" err="1">
                <a:highlight>
                  <a:srgbClr val="FFFF00"/>
                </a:highlight>
              </a:rPr>
              <a:t>typeof</a:t>
            </a:r>
            <a:r>
              <a:rPr lang="en-US" sz="2600" b="1" dirty="0">
                <a:highlight>
                  <a:srgbClr val="FFFF00"/>
                </a:highlight>
              </a:rPr>
              <a:t> </a:t>
            </a:r>
            <a:r>
              <a:rPr lang="en-US" sz="2600" b="1" dirty="0" err="1">
                <a:highlight>
                  <a:srgbClr val="FFFF00"/>
                </a:highlight>
              </a:rPr>
              <a:t>aParameter</a:t>
            </a:r>
            <a:r>
              <a:rPr lang="en-US" sz="2600" b="1" dirty="0">
                <a:highlight>
                  <a:srgbClr val="FFFF00"/>
                </a:highlight>
              </a:rPr>
              <a:t> === 'number’ )</a:t>
            </a:r>
          </a:p>
          <a:p>
            <a:r>
              <a:rPr lang="en-US" sz="2600" b="1" dirty="0">
                <a:highlight>
                  <a:srgbClr val="FFFF00"/>
                </a:highlight>
              </a:rPr>
              <a:t>        </a:t>
            </a:r>
            <a:r>
              <a:rPr lang="en-US" sz="2600" b="1" dirty="0" err="1">
                <a:highlight>
                  <a:srgbClr val="FFFF00"/>
                </a:highlight>
              </a:rPr>
              <a:t>aParameter</a:t>
            </a:r>
            <a:r>
              <a:rPr lang="en-US" sz="2600" b="1" dirty="0">
                <a:highlight>
                  <a:srgbClr val="FFFF00"/>
                </a:highlight>
              </a:rPr>
              <a:t> = </a:t>
            </a:r>
            <a:r>
              <a:rPr lang="en-US" sz="2600" b="1" dirty="0" err="1">
                <a:highlight>
                  <a:srgbClr val="FFFF00"/>
                </a:highlight>
              </a:rPr>
              <a:t>aParameter</a:t>
            </a:r>
            <a:r>
              <a:rPr lang="en-US" sz="2600" b="1" dirty="0">
                <a:highlight>
                  <a:srgbClr val="FFFF00"/>
                </a:highlight>
              </a:rPr>
              <a:t> * 1.10;</a:t>
            </a:r>
          </a:p>
          <a:p>
            <a:r>
              <a:rPr lang="en-US" sz="2600" dirty="0"/>
              <a:t>    console.log(</a:t>
            </a:r>
            <a:r>
              <a:rPr lang="en-US" sz="2600" dirty="0" err="1"/>
              <a:t>aParameter</a:t>
            </a:r>
            <a:r>
              <a:rPr lang="en-US" sz="2600" dirty="0"/>
              <a:t>);</a:t>
            </a:r>
          </a:p>
          <a:p>
            <a:r>
              <a:rPr lang="en-US" sz="2600" dirty="0"/>
              <a:t>};</a:t>
            </a:r>
          </a:p>
          <a:p>
            <a:r>
              <a:rPr lang="en-US" sz="2600" dirty="0"/>
              <a:t>//</a:t>
            </a:r>
          </a:p>
          <a:p>
            <a:r>
              <a:rPr lang="en-US" sz="2600" dirty="0" err="1"/>
              <a:t>someFunction</a:t>
            </a:r>
            <a:r>
              <a:rPr lang="en-US" sz="2600" dirty="0"/>
              <a:t>('T-Shirt');</a:t>
            </a:r>
          </a:p>
          <a:p>
            <a:r>
              <a:rPr lang="en-US" sz="2600" dirty="0" err="1"/>
              <a:t>someFunction</a:t>
            </a:r>
            <a:r>
              <a:rPr lang="en-US" sz="2600" dirty="0"/>
              <a:t>(10.99);</a:t>
            </a:r>
          </a:p>
        </p:txBody>
      </p:sp>
    </p:spTree>
    <p:extLst>
      <p:ext uri="{BB962C8B-B14F-4D97-AF65-F5344CB8AC3E}">
        <p14:creationId xmlns:p14="http://schemas.microsoft.com/office/powerpoint/2010/main" val="352042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B1A966B-7987-9BDE-6020-DABC724D899F}"/>
              </a:ext>
            </a:extLst>
          </p:cNvPr>
          <p:cNvSpPr>
            <a:spLocks noGrp="1"/>
          </p:cNvSpPr>
          <p:nvPr>
            <p:ph sz="quarter" idx="10"/>
          </p:nvPr>
        </p:nvSpPr>
        <p:spPr/>
        <p:txBody>
          <a:bodyPr/>
          <a:lstStyle/>
          <a:p>
            <a:r>
              <a:rPr lang="en-US" sz="2400" dirty="0"/>
              <a:t>function </a:t>
            </a:r>
            <a:r>
              <a:rPr lang="en-US" sz="2400" dirty="0" err="1"/>
              <a:t>irCalculator</a:t>
            </a:r>
            <a:r>
              <a:rPr lang="en-US" sz="2400" dirty="0"/>
              <a:t> (</a:t>
            </a:r>
            <a:r>
              <a:rPr lang="en-US" sz="2400" dirty="0" err="1"/>
              <a:t>p:number</a:t>
            </a:r>
            <a:r>
              <a:rPr lang="en-US" sz="2400" dirty="0"/>
              <a:t>, r:number) {</a:t>
            </a:r>
          </a:p>
          <a:p>
            <a:r>
              <a:rPr lang="en-US" sz="2400" dirty="0"/>
              <a:t>    return p * r;</a:t>
            </a:r>
          </a:p>
          <a:p>
            <a:r>
              <a:rPr lang="en-US" sz="2400" dirty="0"/>
              <a:t>};</a:t>
            </a:r>
          </a:p>
          <a:p>
            <a:r>
              <a:rPr lang="en-US" sz="2400" dirty="0"/>
              <a:t>//</a:t>
            </a:r>
          </a:p>
          <a:p>
            <a:r>
              <a:rPr lang="en-US" sz="2400" dirty="0"/>
              <a:t>let investment = </a:t>
            </a:r>
            <a:r>
              <a:rPr lang="en-US" sz="2400" dirty="0" err="1"/>
              <a:t>irCalculator</a:t>
            </a:r>
            <a:r>
              <a:rPr lang="en-US" sz="2400" dirty="0"/>
              <a:t>(1000, 0.10);</a:t>
            </a:r>
          </a:p>
          <a:p>
            <a:r>
              <a:rPr lang="en-US" sz="2400" dirty="0"/>
              <a:t>console.log("Interest is " + investment);</a:t>
            </a:r>
          </a:p>
        </p:txBody>
      </p:sp>
    </p:spTree>
    <p:extLst>
      <p:ext uri="{BB962C8B-B14F-4D97-AF65-F5344CB8AC3E}">
        <p14:creationId xmlns:p14="http://schemas.microsoft.com/office/powerpoint/2010/main" val="390733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The type system in TypeScript</a:t>
            </a:r>
          </a:p>
        </p:txBody>
      </p:sp>
      <p:sp>
        <p:nvSpPr>
          <p:cNvPr id="7" name="Text Placeholder 6"/>
          <p:cNvSpPr>
            <a:spLocks noGrp="1"/>
          </p:cNvSpPr>
          <p:nvPr>
            <p:ph type="body" sz="quarter" idx="11"/>
          </p:nvPr>
        </p:nvSpPr>
        <p:spPr/>
        <p:txBody>
          <a:bodyPr/>
          <a:lstStyle/>
          <a:p>
            <a:r>
              <a:rPr lang="en-US" dirty="0"/>
              <a:t>TypeScript Types</a:t>
            </a:r>
          </a:p>
        </p:txBody>
      </p:sp>
      <p:sp>
        <p:nvSpPr>
          <p:cNvPr id="8" name="Text Placeholder 7"/>
          <p:cNvSpPr>
            <a:spLocks noGrp="1"/>
          </p:cNvSpPr>
          <p:nvPr>
            <p:ph type="body" sz="quarter" idx="12"/>
          </p:nvPr>
        </p:nvSpPr>
        <p:spPr/>
        <p:txBody>
          <a:bodyPr/>
          <a:lstStyle/>
          <a:p>
            <a:r>
              <a:rPr lang="en-US" sz="2800" dirty="0"/>
              <a:t>There are three categories of types:</a:t>
            </a:r>
          </a:p>
          <a:p>
            <a:pPr lvl="1"/>
            <a:r>
              <a:rPr lang="en-US" sz="2800" dirty="0"/>
              <a:t>Primitive (built-in types based on JavaScript types)</a:t>
            </a:r>
          </a:p>
          <a:p>
            <a:pPr lvl="1"/>
            <a:r>
              <a:rPr lang="en-US" sz="2800" dirty="0"/>
              <a:t>User-defined types (basically objects)</a:t>
            </a:r>
          </a:p>
          <a:p>
            <a:pPr lvl="1"/>
            <a:r>
              <a:rPr lang="en-US" sz="2800" dirty="0"/>
              <a:t>Any type</a:t>
            </a:r>
          </a:p>
          <a:p>
            <a:pPr lvl="1"/>
            <a:r>
              <a:rPr lang="en-US" sz="2800" dirty="0"/>
              <a:t>Others are unknown, tuple, array, union, interface and null</a:t>
            </a:r>
          </a:p>
          <a:p>
            <a:endParaRPr lang="en-US" dirty="0"/>
          </a:p>
          <a:p>
            <a:endParaRPr lang="en-US" dirty="0"/>
          </a:p>
        </p:txBody>
      </p:sp>
    </p:spTree>
    <p:extLst>
      <p:ext uri="{BB962C8B-B14F-4D97-AF65-F5344CB8AC3E}">
        <p14:creationId xmlns:p14="http://schemas.microsoft.com/office/powerpoint/2010/main" val="82875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The type system in TypeScript</a:t>
            </a:r>
          </a:p>
        </p:txBody>
      </p:sp>
      <p:sp>
        <p:nvSpPr>
          <p:cNvPr id="7" name="Text Placeholder 6"/>
          <p:cNvSpPr>
            <a:spLocks noGrp="1"/>
          </p:cNvSpPr>
          <p:nvPr>
            <p:ph type="body" sz="quarter" idx="11"/>
          </p:nvPr>
        </p:nvSpPr>
        <p:spPr/>
        <p:txBody>
          <a:bodyPr/>
          <a:lstStyle/>
          <a:p>
            <a:r>
              <a:rPr lang="en-US" dirty="0"/>
              <a:t>TypeScript Type Examples</a:t>
            </a:r>
          </a:p>
        </p:txBody>
      </p:sp>
      <p:sp>
        <p:nvSpPr>
          <p:cNvPr id="8" name="Text Placeholder 7"/>
          <p:cNvSpPr>
            <a:spLocks noGrp="1"/>
          </p:cNvSpPr>
          <p:nvPr>
            <p:ph type="body" sz="quarter" idx="12"/>
          </p:nvPr>
        </p:nvSpPr>
        <p:spPr/>
        <p:txBody>
          <a:bodyPr/>
          <a:lstStyle/>
          <a:p>
            <a:pPr>
              <a:lnSpc>
                <a:spcPct val="100000"/>
              </a:lnSpc>
              <a:spcBef>
                <a:spcPts val="0"/>
              </a:spcBef>
            </a:pPr>
            <a:r>
              <a:rPr lang="en-US" sz="2800" dirty="0"/>
              <a:t>let </a:t>
            </a:r>
            <a:r>
              <a:rPr lang="en-US" sz="2800" dirty="0" err="1"/>
              <a:t>firstName:string</a:t>
            </a:r>
            <a:r>
              <a:rPr lang="en-US" sz="2800" dirty="0"/>
              <a:t> = "John"; </a:t>
            </a:r>
          </a:p>
          <a:p>
            <a:pPr>
              <a:lnSpc>
                <a:spcPct val="100000"/>
              </a:lnSpc>
              <a:spcBef>
                <a:spcPts val="0"/>
              </a:spcBef>
            </a:pPr>
            <a:r>
              <a:rPr lang="en-US" sz="2800" dirty="0"/>
              <a:t>let </a:t>
            </a:r>
            <a:r>
              <a:rPr lang="en-US" sz="2800" dirty="0" err="1"/>
              <a:t>quantity:number</a:t>
            </a:r>
            <a:r>
              <a:rPr lang="en-US" sz="2800" dirty="0"/>
              <a:t> = 9;</a:t>
            </a:r>
          </a:p>
          <a:p>
            <a:pPr>
              <a:lnSpc>
                <a:spcPct val="100000"/>
              </a:lnSpc>
              <a:spcBef>
                <a:spcPts val="0"/>
              </a:spcBef>
            </a:pPr>
            <a:r>
              <a:rPr lang="en-US" sz="2800" dirty="0"/>
              <a:t>let </a:t>
            </a:r>
            <a:r>
              <a:rPr lang="en-US" sz="2800" dirty="0" err="1"/>
              <a:t>price:number</a:t>
            </a:r>
            <a:r>
              <a:rPr lang="en-US" sz="2800" dirty="0"/>
              <a:t> = 26.99;</a:t>
            </a:r>
          </a:p>
          <a:p>
            <a:pPr>
              <a:lnSpc>
                <a:spcPct val="100000"/>
              </a:lnSpc>
              <a:spcBef>
                <a:spcPts val="0"/>
              </a:spcBef>
            </a:pPr>
            <a:r>
              <a:rPr lang="en-US" sz="2800" dirty="0"/>
              <a:t>let total = quantity * price;</a:t>
            </a:r>
          </a:p>
          <a:p>
            <a:pPr>
              <a:lnSpc>
                <a:spcPct val="100000"/>
              </a:lnSpc>
              <a:spcBef>
                <a:spcPts val="0"/>
              </a:spcBef>
            </a:pPr>
            <a:r>
              <a:rPr lang="en-US" sz="2800" dirty="0"/>
              <a:t>//printout</a:t>
            </a:r>
          </a:p>
          <a:p>
            <a:pPr>
              <a:lnSpc>
                <a:spcPct val="100000"/>
              </a:lnSpc>
              <a:spcBef>
                <a:spcPts val="0"/>
              </a:spcBef>
            </a:pPr>
            <a:r>
              <a:rPr lang="en-US" sz="2800" dirty="0"/>
              <a:t>console.log("name " + </a:t>
            </a:r>
            <a:r>
              <a:rPr lang="en-US" sz="2800" dirty="0" err="1"/>
              <a:t>firstName</a:t>
            </a:r>
            <a:r>
              <a:rPr lang="en-US" sz="2800" dirty="0"/>
              <a:t>) ;</a:t>
            </a:r>
          </a:p>
          <a:p>
            <a:pPr>
              <a:lnSpc>
                <a:spcPct val="100000"/>
              </a:lnSpc>
              <a:spcBef>
                <a:spcPts val="0"/>
              </a:spcBef>
            </a:pPr>
            <a:r>
              <a:rPr lang="en-US" sz="2800" dirty="0"/>
              <a:t>console.log("price " + price) ;</a:t>
            </a:r>
          </a:p>
          <a:p>
            <a:pPr>
              <a:lnSpc>
                <a:spcPct val="100000"/>
              </a:lnSpc>
              <a:spcBef>
                <a:spcPts val="0"/>
              </a:spcBef>
            </a:pPr>
            <a:r>
              <a:rPr lang="en-US" sz="2800" dirty="0"/>
              <a:t>console.log("quantity " + quantity) ;</a:t>
            </a:r>
          </a:p>
          <a:p>
            <a:pPr>
              <a:lnSpc>
                <a:spcPct val="100000"/>
              </a:lnSpc>
              <a:spcBef>
                <a:spcPts val="0"/>
              </a:spcBef>
            </a:pPr>
            <a:r>
              <a:rPr lang="en-US" sz="2800" dirty="0"/>
              <a:t>console.log("total: " + total);</a:t>
            </a:r>
            <a:endParaRPr lang="en-US" dirty="0"/>
          </a:p>
          <a:p>
            <a:endParaRPr lang="en-US" dirty="0"/>
          </a:p>
        </p:txBody>
      </p:sp>
    </p:spTree>
    <p:extLst>
      <p:ext uri="{BB962C8B-B14F-4D97-AF65-F5344CB8AC3E}">
        <p14:creationId xmlns:p14="http://schemas.microsoft.com/office/powerpoint/2010/main" val="270736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err="1"/>
              <a:t>typeof</a:t>
            </a:r>
            <a:r>
              <a:rPr lang="en-US" dirty="0"/>
              <a:t> exists in TS also</a:t>
            </a:r>
          </a:p>
        </p:txBody>
      </p:sp>
      <p:sp>
        <p:nvSpPr>
          <p:cNvPr id="7" name="Text Placeholder 6"/>
          <p:cNvSpPr>
            <a:spLocks noGrp="1"/>
          </p:cNvSpPr>
          <p:nvPr>
            <p:ph type="body" sz="quarter" idx="11"/>
          </p:nvPr>
        </p:nvSpPr>
        <p:spPr/>
        <p:txBody>
          <a:bodyPr/>
          <a:lstStyle/>
          <a:p>
            <a:r>
              <a:rPr lang="en-US" dirty="0"/>
              <a:t>TypeScript </a:t>
            </a:r>
            <a:r>
              <a:rPr lang="en-US" dirty="0" err="1"/>
              <a:t>typeof</a:t>
            </a:r>
            <a:r>
              <a:rPr lang="en-US" dirty="0"/>
              <a:t> Operator</a:t>
            </a:r>
          </a:p>
        </p:txBody>
      </p:sp>
      <p:sp>
        <p:nvSpPr>
          <p:cNvPr id="8" name="Text Placeholder 7"/>
          <p:cNvSpPr>
            <a:spLocks noGrp="1"/>
          </p:cNvSpPr>
          <p:nvPr>
            <p:ph type="body" sz="quarter" idx="12"/>
          </p:nvPr>
        </p:nvSpPr>
        <p:spPr/>
        <p:txBody>
          <a:bodyPr/>
          <a:lstStyle/>
          <a:p>
            <a:pPr>
              <a:lnSpc>
                <a:spcPct val="100000"/>
              </a:lnSpc>
              <a:spcBef>
                <a:spcPts val="0"/>
              </a:spcBef>
            </a:pPr>
            <a:r>
              <a:rPr lang="en-US" sz="2800" dirty="0"/>
              <a:t>let </a:t>
            </a:r>
            <a:r>
              <a:rPr lang="en-US" sz="2800" dirty="0" err="1"/>
              <a:t>firstName:string</a:t>
            </a:r>
            <a:r>
              <a:rPr lang="en-US" sz="2800" dirty="0"/>
              <a:t> = "John"; </a:t>
            </a:r>
            <a:br>
              <a:rPr lang="en-US" sz="2800" dirty="0"/>
            </a:br>
            <a:r>
              <a:rPr lang="en-US" sz="2800" dirty="0"/>
              <a:t>let </a:t>
            </a:r>
            <a:r>
              <a:rPr lang="en-US" sz="2800" dirty="0" err="1"/>
              <a:t>quantity:number</a:t>
            </a:r>
            <a:r>
              <a:rPr lang="en-US" sz="2800" dirty="0"/>
              <a:t> = 9;</a:t>
            </a:r>
            <a:br>
              <a:rPr lang="en-US" sz="2800" dirty="0"/>
            </a:br>
            <a:r>
              <a:rPr lang="en-US" sz="2800" dirty="0"/>
              <a:t>let </a:t>
            </a:r>
            <a:r>
              <a:rPr lang="en-US" sz="2800" dirty="0" err="1"/>
              <a:t>price:number</a:t>
            </a:r>
            <a:r>
              <a:rPr lang="en-US" sz="2800" dirty="0"/>
              <a:t> = 26.99;</a:t>
            </a:r>
            <a:br>
              <a:rPr lang="en-US" sz="2800" dirty="0"/>
            </a:br>
            <a:r>
              <a:rPr lang="en-US" sz="2800" dirty="0"/>
              <a:t>let total = quantity * price;</a:t>
            </a:r>
            <a:br>
              <a:rPr lang="en-US" sz="2800" dirty="0"/>
            </a:br>
            <a:r>
              <a:rPr lang="en-US" sz="2800" dirty="0"/>
              <a:t>console.log("name " + </a:t>
            </a:r>
            <a:r>
              <a:rPr lang="en-US" sz="2800" dirty="0" err="1"/>
              <a:t>firstName</a:t>
            </a:r>
            <a:r>
              <a:rPr lang="en-US" sz="2800" dirty="0"/>
              <a:t>);</a:t>
            </a:r>
            <a:br>
              <a:rPr lang="en-US" sz="2800" dirty="0"/>
            </a:br>
            <a:r>
              <a:rPr lang="en-US" sz="2800" dirty="0"/>
              <a:t>console.log(</a:t>
            </a:r>
            <a:r>
              <a:rPr lang="en-US" sz="2800" dirty="0" err="1">
                <a:highlight>
                  <a:srgbClr val="FFFF00"/>
                </a:highlight>
              </a:rPr>
              <a:t>typeof</a:t>
            </a:r>
            <a:r>
              <a:rPr lang="en-US" sz="2800" dirty="0">
                <a:highlight>
                  <a:srgbClr val="FFFF00"/>
                </a:highlight>
              </a:rPr>
              <a:t> </a:t>
            </a:r>
            <a:r>
              <a:rPr lang="en-US" sz="2800" dirty="0" err="1">
                <a:highlight>
                  <a:srgbClr val="FFFF00"/>
                </a:highlight>
              </a:rPr>
              <a:t>firstName</a:t>
            </a:r>
            <a:r>
              <a:rPr lang="en-US" sz="2800" dirty="0"/>
              <a:t>);//prints string</a:t>
            </a:r>
            <a:br>
              <a:rPr lang="en-US" sz="2800" dirty="0"/>
            </a:br>
            <a:r>
              <a:rPr lang="en-US" sz="2800" dirty="0"/>
              <a:t>console.log("price " + price);</a:t>
            </a:r>
            <a:br>
              <a:rPr lang="en-US" sz="2800" dirty="0"/>
            </a:br>
            <a:r>
              <a:rPr lang="en-US" sz="2800" dirty="0"/>
              <a:t>console.log("quantity " + quantity);</a:t>
            </a:r>
            <a:br>
              <a:rPr lang="en-US" sz="2800" dirty="0"/>
            </a:br>
            <a:r>
              <a:rPr lang="en-US" sz="2800" dirty="0"/>
              <a:t>console.log("total: " + total</a:t>
            </a:r>
            <a:endParaRPr lang="en-US" dirty="0"/>
          </a:p>
        </p:txBody>
      </p:sp>
    </p:spTree>
    <p:extLst>
      <p:ext uri="{BB962C8B-B14F-4D97-AF65-F5344CB8AC3E}">
        <p14:creationId xmlns:p14="http://schemas.microsoft.com/office/powerpoint/2010/main" val="290103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The </a:t>
            </a:r>
            <a:r>
              <a:rPr lang="en-US" i="1" dirty="0"/>
              <a:t>any</a:t>
            </a:r>
            <a:r>
              <a:rPr lang="en-US" dirty="0"/>
              <a:t> type in TypeScript</a:t>
            </a:r>
          </a:p>
        </p:txBody>
      </p:sp>
      <p:sp>
        <p:nvSpPr>
          <p:cNvPr id="7" name="Text Placeholder 6"/>
          <p:cNvSpPr>
            <a:spLocks noGrp="1"/>
          </p:cNvSpPr>
          <p:nvPr>
            <p:ph type="body" sz="quarter" idx="11"/>
          </p:nvPr>
        </p:nvSpPr>
        <p:spPr/>
        <p:txBody>
          <a:bodyPr/>
          <a:lstStyle/>
          <a:p>
            <a:r>
              <a:rPr lang="en-US" dirty="0"/>
              <a:t>TypeScript any Type</a:t>
            </a:r>
          </a:p>
        </p:txBody>
      </p:sp>
      <p:sp>
        <p:nvSpPr>
          <p:cNvPr id="8" name="Text Placeholder 7"/>
          <p:cNvSpPr>
            <a:spLocks noGrp="1"/>
          </p:cNvSpPr>
          <p:nvPr>
            <p:ph type="body" sz="quarter" idx="12"/>
          </p:nvPr>
        </p:nvSpPr>
        <p:spPr/>
        <p:txBody>
          <a:bodyPr/>
          <a:lstStyle/>
          <a:p>
            <a:pPr>
              <a:lnSpc>
                <a:spcPct val="100000"/>
              </a:lnSpc>
              <a:spcBef>
                <a:spcPts val="0"/>
              </a:spcBef>
            </a:pPr>
            <a:r>
              <a:rPr lang="en-US" sz="3200" dirty="0"/>
              <a:t>let </a:t>
            </a:r>
            <a:r>
              <a:rPr lang="en-US" sz="3200" dirty="0" err="1"/>
              <a:t>firstName</a:t>
            </a:r>
            <a:r>
              <a:rPr lang="en-US" sz="3200" dirty="0"/>
              <a:t> : any = "John";</a:t>
            </a:r>
          </a:p>
          <a:p>
            <a:pPr>
              <a:lnSpc>
                <a:spcPct val="100000"/>
              </a:lnSpc>
              <a:spcBef>
                <a:spcPts val="0"/>
              </a:spcBef>
            </a:pPr>
            <a:r>
              <a:rPr lang="en-US" sz="3200" dirty="0" err="1"/>
              <a:t>firstName</a:t>
            </a:r>
            <a:r>
              <a:rPr lang="en-US" sz="3200" dirty="0"/>
              <a:t> = 10;</a:t>
            </a:r>
          </a:p>
          <a:p>
            <a:pPr>
              <a:lnSpc>
                <a:spcPct val="100000"/>
              </a:lnSpc>
              <a:spcBef>
                <a:spcPts val="0"/>
              </a:spcBef>
            </a:pPr>
            <a:r>
              <a:rPr lang="en-US" sz="3200" dirty="0"/>
              <a:t>console.log(</a:t>
            </a:r>
            <a:r>
              <a:rPr lang="en-US" sz="3200" dirty="0" err="1"/>
              <a:t>firstName</a:t>
            </a:r>
            <a:r>
              <a:rPr lang="en-US" sz="3200" dirty="0"/>
              <a:t>);//prints 10</a:t>
            </a:r>
          </a:p>
        </p:txBody>
      </p:sp>
    </p:spTree>
    <p:extLst>
      <p:ext uri="{BB962C8B-B14F-4D97-AF65-F5344CB8AC3E}">
        <p14:creationId xmlns:p14="http://schemas.microsoft.com/office/powerpoint/2010/main" val="316669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Passing types to functions</a:t>
            </a:r>
          </a:p>
        </p:txBody>
      </p:sp>
      <p:sp>
        <p:nvSpPr>
          <p:cNvPr id="7" name="Text Placeholder 6"/>
          <p:cNvSpPr>
            <a:spLocks noGrp="1"/>
          </p:cNvSpPr>
          <p:nvPr>
            <p:ph type="body" sz="quarter" idx="11"/>
          </p:nvPr>
        </p:nvSpPr>
        <p:spPr/>
        <p:txBody>
          <a:bodyPr/>
          <a:lstStyle/>
          <a:p>
            <a:r>
              <a:rPr lang="en-US" dirty="0"/>
              <a:t>TypeScript Types and Functions</a:t>
            </a:r>
          </a:p>
        </p:txBody>
      </p:sp>
      <p:sp>
        <p:nvSpPr>
          <p:cNvPr id="8" name="Text Placeholder 7"/>
          <p:cNvSpPr>
            <a:spLocks noGrp="1"/>
          </p:cNvSpPr>
          <p:nvPr>
            <p:ph type="body" sz="quarter" idx="12"/>
          </p:nvPr>
        </p:nvSpPr>
        <p:spPr/>
        <p:txBody>
          <a:bodyPr/>
          <a:lstStyle/>
          <a:p>
            <a:pPr>
              <a:lnSpc>
                <a:spcPct val="100000"/>
              </a:lnSpc>
              <a:spcBef>
                <a:spcPts val="0"/>
              </a:spcBef>
            </a:pPr>
            <a:r>
              <a:rPr lang="en-US" sz="2800" dirty="0"/>
              <a:t>function </a:t>
            </a:r>
            <a:r>
              <a:rPr lang="en-US" sz="2800" dirty="0" err="1"/>
              <a:t>getTaxedPrice</a:t>
            </a:r>
            <a:r>
              <a:rPr lang="en-US" sz="2800" dirty="0"/>
              <a:t>(price: number) {</a:t>
            </a:r>
          </a:p>
          <a:p>
            <a:pPr>
              <a:lnSpc>
                <a:spcPct val="100000"/>
              </a:lnSpc>
              <a:spcBef>
                <a:spcPts val="0"/>
              </a:spcBef>
            </a:pPr>
            <a:r>
              <a:rPr lang="en-US" sz="2800" dirty="0"/>
              <a:t>    const TAX : number = 1.10;</a:t>
            </a:r>
          </a:p>
          <a:p>
            <a:pPr>
              <a:lnSpc>
                <a:spcPct val="100000"/>
              </a:lnSpc>
              <a:spcBef>
                <a:spcPts val="0"/>
              </a:spcBef>
            </a:pPr>
            <a:r>
              <a:rPr lang="en-US" sz="2800" dirty="0"/>
              <a:t>    return price * TAX;</a:t>
            </a:r>
          </a:p>
          <a:p>
            <a:pPr>
              <a:lnSpc>
                <a:spcPct val="100000"/>
              </a:lnSpc>
              <a:spcBef>
                <a:spcPts val="0"/>
              </a:spcBef>
            </a:pPr>
            <a:r>
              <a:rPr lang="en-US" sz="2800" dirty="0"/>
              <a:t>}</a:t>
            </a:r>
          </a:p>
          <a:p>
            <a:pPr>
              <a:lnSpc>
                <a:spcPct val="100000"/>
              </a:lnSpc>
              <a:spcBef>
                <a:spcPts val="0"/>
              </a:spcBef>
            </a:pPr>
            <a:r>
              <a:rPr lang="en-US" sz="2800" dirty="0"/>
              <a:t>//</a:t>
            </a:r>
          </a:p>
          <a:p>
            <a:pPr>
              <a:lnSpc>
                <a:spcPct val="100000"/>
              </a:lnSpc>
              <a:spcBef>
                <a:spcPts val="0"/>
              </a:spcBef>
            </a:pPr>
            <a:r>
              <a:rPr lang="en-US" sz="2800" dirty="0"/>
              <a:t>let total = </a:t>
            </a:r>
            <a:r>
              <a:rPr lang="en-US" sz="2800" dirty="0" err="1"/>
              <a:t>getTaxedPrice</a:t>
            </a:r>
            <a:r>
              <a:rPr lang="en-US" sz="2800" dirty="0"/>
              <a:t>(100);</a:t>
            </a:r>
          </a:p>
          <a:p>
            <a:pPr>
              <a:lnSpc>
                <a:spcPct val="100000"/>
              </a:lnSpc>
              <a:spcBef>
                <a:spcPts val="0"/>
              </a:spcBef>
            </a:pPr>
            <a:r>
              <a:rPr lang="en-US" sz="2800" dirty="0"/>
              <a:t>console.log(total); //prints 110.00</a:t>
            </a:r>
            <a:endParaRPr lang="en-US" dirty="0"/>
          </a:p>
        </p:txBody>
      </p:sp>
    </p:spTree>
    <p:extLst>
      <p:ext uri="{BB962C8B-B14F-4D97-AF65-F5344CB8AC3E}">
        <p14:creationId xmlns:p14="http://schemas.microsoft.com/office/powerpoint/2010/main" val="2521259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F8EA41-37AC-BF05-E9AD-420D475F1249}"/>
              </a:ext>
            </a:extLst>
          </p:cNvPr>
          <p:cNvSpPr>
            <a:spLocks noGrp="1"/>
          </p:cNvSpPr>
          <p:nvPr>
            <p:ph type="body" sz="quarter" idx="10"/>
          </p:nvPr>
        </p:nvSpPr>
        <p:spPr/>
        <p:txBody>
          <a:bodyPr/>
          <a:lstStyle/>
          <a:p>
            <a:r>
              <a:rPr lang="en-US" dirty="0"/>
              <a:t>A note on function return types</a:t>
            </a:r>
          </a:p>
        </p:txBody>
      </p:sp>
      <p:pic>
        <p:nvPicPr>
          <p:cNvPr id="7" name="Picture 6">
            <a:extLst>
              <a:ext uri="{FF2B5EF4-FFF2-40B4-BE49-F238E27FC236}">
                <a16:creationId xmlns:a16="http://schemas.microsoft.com/office/drawing/2014/main" id="{7396019D-E586-B263-4CF7-294C35EB6111}"/>
              </a:ext>
            </a:extLst>
          </p:cNvPr>
          <p:cNvPicPr>
            <a:picLocks noChangeAspect="1"/>
          </p:cNvPicPr>
          <p:nvPr/>
        </p:nvPicPr>
        <p:blipFill>
          <a:blip r:embed="rId3"/>
          <a:stretch>
            <a:fillRect/>
          </a:stretch>
        </p:blipFill>
        <p:spPr>
          <a:xfrm>
            <a:off x="3495415" y="1889254"/>
            <a:ext cx="8550253" cy="3079491"/>
          </a:xfrm>
          <a:prstGeom prst="rect">
            <a:avLst/>
          </a:prstGeom>
        </p:spPr>
      </p:pic>
      <p:sp>
        <p:nvSpPr>
          <p:cNvPr id="11" name="TextBox 10">
            <a:extLst>
              <a:ext uri="{FF2B5EF4-FFF2-40B4-BE49-F238E27FC236}">
                <a16:creationId xmlns:a16="http://schemas.microsoft.com/office/drawing/2014/main" id="{B6CF49AE-330C-8593-5B43-F35A66B5062A}"/>
              </a:ext>
            </a:extLst>
          </p:cNvPr>
          <p:cNvSpPr txBox="1"/>
          <p:nvPr/>
        </p:nvSpPr>
        <p:spPr>
          <a:xfrm>
            <a:off x="3495416" y="5029855"/>
            <a:ext cx="8550252"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600" dirty="0"/>
              <a:t>Instead of:</a:t>
            </a:r>
            <a:br>
              <a:rPr lang="en-US" sz="2600" dirty="0"/>
            </a:br>
            <a:r>
              <a:rPr lang="en-US" sz="2600" dirty="0"/>
              <a:t>function </a:t>
            </a:r>
            <a:r>
              <a:rPr lang="en-US" sz="2600" dirty="0" err="1"/>
              <a:t>irCalculator</a:t>
            </a:r>
            <a:r>
              <a:rPr lang="en-US" sz="2600" dirty="0"/>
              <a:t>(</a:t>
            </a:r>
            <a:r>
              <a:rPr lang="en-US" sz="2600" dirty="0" err="1"/>
              <a:t>p:number</a:t>
            </a:r>
            <a:r>
              <a:rPr lang="en-US" sz="2600" dirty="0"/>
              <a:t>, r:number) : </a:t>
            </a:r>
            <a:r>
              <a:rPr lang="en-US" sz="2600" b="1" dirty="0"/>
              <a:t>number</a:t>
            </a:r>
            <a:r>
              <a:rPr lang="en-US" sz="2600" dirty="0"/>
              <a:t> {</a:t>
            </a:r>
          </a:p>
        </p:txBody>
      </p:sp>
    </p:spTree>
    <p:extLst>
      <p:ext uri="{BB962C8B-B14F-4D97-AF65-F5344CB8AC3E}">
        <p14:creationId xmlns:p14="http://schemas.microsoft.com/office/powerpoint/2010/main" val="32983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F8EA41-37AC-BF05-E9AD-420D475F1249}"/>
              </a:ext>
            </a:extLst>
          </p:cNvPr>
          <p:cNvSpPr>
            <a:spLocks noGrp="1"/>
          </p:cNvSpPr>
          <p:nvPr>
            <p:ph type="body" sz="quarter" idx="10"/>
          </p:nvPr>
        </p:nvSpPr>
        <p:spPr>
          <a:xfrm>
            <a:off x="53911" y="1740280"/>
            <a:ext cx="2763935" cy="2690863"/>
          </a:xfrm>
        </p:spPr>
        <p:txBody>
          <a:bodyPr/>
          <a:lstStyle/>
          <a:p>
            <a:r>
              <a:rPr lang="en-US" sz="3200" dirty="0"/>
              <a:t>TS understands the </a:t>
            </a:r>
            <a:r>
              <a:rPr lang="en-US" sz="3200" i="1" dirty="0"/>
              <a:t>void</a:t>
            </a:r>
            <a:r>
              <a:rPr lang="en-US" sz="3200" dirty="0"/>
              <a:t> type</a:t>
            </a:r>
          </a:p>
        </p:txBody>
      </p:sp>
      <p:pic>
        <p:nvPicPr>
          <p:cNvPr id="8" name="Picture 7">
            <a:extLst>
              <a:ext uri="{FF2B5EF4-FFF2-40B4-BE49-F238E27FC236}">
                <a16:creationId xmlns:a16="http://schemas.microsoft.com/office/drawing/2014/main" id="{860C65AE-5859-7037-EB89-31764418453B}"/>
              </a:ext>
            </a:extLst>
          </p:cNvPr>
          <p:cNvPicPr>
            <a:picLocks noChangeAspect="1"/>
          </p:cNvPicPr>
          <p:nvPr/>
        </p:nvPicPr>
        <p:blipFill>
          <a:blip r:embed="rId3"/>
          <a:stretch>
            <a:fillRect/>
          </a:stretch>
        </p:blipFill>
        <p:spPr>
          <a:xfrm>
            <a:off x="3495415" y="1889254"/>
            <a:ext cx="8550253" cy="3079491"/>
          </a:xfrm>
          <a:prstGeom prst="rect">
            <a:avLst/>
          </a:prstGeom>
        </p:spPr>
      </p:pic>
    </p:spTree>
    <p:extLst>
      <p:ext uri="{BB962C8B-B14F-4D97-AF65-F5344CB8AC3E}">
        <p14:creationId xmlns:p14="http://schemas.microsoft.com/office/powerpoint/2010/main" val="114557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Origins of TypeScript</a:t>
            </a:r>
          </a:p>
        </p:txBody>
      </p:sp>
      <p:sp>
        <p:nvSpPr>
          <p:cNvPr id="3" name="Text Placeholder 2"/>
          <p:cNvSpPr>
            <a:spLocks noGrp="1"/>
          </p:cNvSpPr>
          <p:nvPr>
            <p:ph type="body" sz="quarter" idx="11"/>
          </p:nvPr>
        </p:nvSpPr>
        <p:spPr/>
        <p:txBody>
          <a:bodyPr/>
          <a:lstStyle/>
          <a:p>
            <a:r>
              <a:rPr lang="en-US" dirty="0"/>
              <a:t>Introduction to TypeScript</a:t>
            </a:r>
          </a:p>
        </p:txBody>
      </p:sp>
      <p:sp>
        <p:nvSpPr>
          <p:cNvPr id="4" name="Text Placeholder 3"/>
          <p:cNvSpPr>
            <a:spLocks noGrp="1"/>
          </p:cNvSpPr>
          <p:nvPr>
            <p:ph type="body" sz="quarter" idx="12"/>
          </p:nvPr>
        </p:nvSpPr>
        <p:spPr/>
        <p:txBody>
          <a:bodyPr/>
          <a:lstStyle/>
          <a:p>
            <a:r>
              <a:rPr lang="en-US" sz="2400" dirty="0"/>
              <a:t>What is TypeScript?</a:t>
            </a:r>
          </a:p>
          <a:p>
            <a:pPr marL="285750" indent="-285750">
              <a:buFont typeface="Arial" panose="020B0604020202020204" pitchFamily="34" charset="0"/>
              <a:buChar char="•"/>
            </a:pPr>
            <a:r>
              <a:rPr lang="en-US" sz="2400" dirty="0"/>
              <a:t>Developed  by Microsoft and released in October 2012</a:t>
            </a:r>
          </a:p>
          <a:p>
            <a:pPr marL="285750" indent="-285750">
              <a:buFont typeface="Arial" panose="020B0604020202020204" pitchFamily="34" charset="0"/>
              <a:buChar char="•"/>
            </a:pPr>
            <a:r>
              <a:rPr lang="en-US" sz="2400" dirty="0"/>
              <a:t>Superset of JavaScript</a:t>
            </a:r>
          </a:p>
          <a:p>
            <a:pPr marL="285750" indent="-285750">
              <a:buFont typeface="Arial" panose="020B0604020202020204" pitchFamily="34" charset="0"/>
              <a:buChar char="•"/>
            </a:pPr>
            <a:r>
              <a:rPr lang="en-US" sz="2400" dirty="0"/>
              <a:t>Known for imposing strict typing on JavaScript</a:t>
            </a:r>
          </a:p>
          <a:p>
            <a:pPr marL="285750" indent="-285750">
              <a:buFont typeface="Arial" panose="020B0604020202020204" pitchFamily="34" charset="0"/>
              <a:buChar char="•"/>
            </a:pPr>
            <a:r>
              <a:rPr lang="en-US" sz="2400" dirty="0"/>
              <a:t>All TS code </a:t>
            </a:r>
            <a:r>
              <a:rPr lang="en-US" sz="2400" dirty="0" err="1"/>
              <a:t>transpiles</a:t>
            </a:r>
            <a:r>
              <a:rPr lang="en-US" sz="2400" dirty="0"/>
              <a:t> into JS code for the browser</a:t>
            </a:r>
          </a:p>
          <a:p>
            <a:pPr marL="285750" indent="-285750">
              <a:buFont typeface="Arial" panose="020B0604020202020204" pitchFamily="34" charset="0"/>
              <a:buChar char="•"/>
            </a:pPr>
            <a:r>
              <a:rPr lang="en-US" sz="2400" dirty="0"/>
              <a:t>ECMAScript support for TypeScript was formalized in 2015</a:t>
            </a:r>
          </a:p>
          <a:p>
            <a:pPr marL="285750" indent="-285750">
              <a:buFont typeface="Arial" panose="020B0604020202020204" pitchFamily="34" charset="0"/>
              <a:buChar char="•"/>
            </a:pPr>
            <a:r>
              <a:rPr lang="en-US" sz="2400" dirty="0"/>
              <a:t>Version 4.6 is now available</a:t>
            </a:r>
          </a:p>
          <a:p>
            <a:pPr marL="285750" indent="-285750">
              <a:buFont typeface="Arial" panose="020B0604020202020204" pitchFamily="34" charset="0"/>
              <a:buChar char="•"/>
            </a:pPr>
            <a:r>
              <a:rPr lang="en-US" sz="2400" dirty="0"/>
              <a:t>typescriptlang.org is the main source of documentation for TS</a:t>
            </a:r>
          </a:p>
        </p:txBody>
      </p:sp>
    </p:spTree>
    <p:extLst>
      <p:ext uri="{BB962C8B-B14F-4D97-AF65-F5344CB8AC3E}">
        <p14:creationId xmlns:p14="http://schemas.microsoft.com/office/powerpoint/2010/main" val="105340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sz="2800" dirty="0"/>
              <a:t>A function can be passed into another function …delegates</a:t>
            </a:r>
          </a:p>
        </p:txBody>
      </p:sp>
      <p:sp>
        <p:nvSpPr>
          <p:cNvPr id="3" name="Text Placeholder 2"/>
          <p:cNvSpPr>
            <a:spLocks noGrp="1"/>
          </p:cNvSpPr>
          <p:nvPr>
            <p:ph type="body" sz="quarter" idx="11"/>
          </p:nvPr>
        </p:nvSpPr>
        <p:spPr/>
        <p:txBody>
          <a:bodyPr/>
          <a:lstStyle/>
          <a:p>
            <a:r>
              <a:rPr lang="en-US" dirty="0"/>
              <a:t>Function Types</a:t>
            </a:r>
          </a:p>
        </p:txBody>
      </p:sp>
      <p:pic>
        <p:nvPicPr>
          <p:cNvPr id="14" name="Picture 13">
            <a:extLst>
              <a:ext uri="{FF2B5EF4-FFF2-40B4-BE49-F238E27FC236}">
                <a16:creationId xmlns:a16="http://schemas.microsoft.com/office/drawing/2014/main" id="{2FC5D28E-2D04-8340-C877-2CDE5A29DB89}"/>
              </a:ext>
            </a:extLst>
          </p:cNvPr>
          <p:cNvPicPr>
            <a:picLocks noChangeAspect="1"/>
          </p:cNvPicPr>
          <p:nvPr/>
        </p:nvPicPr>
        <p:blipFill>
          <a:blip r:embed="rId3"/>
          <a:stretch>
            <a:fillRect/>
          </a:stretch>
        </p:blipFill>
        <p:spPr>
          <a:xfrm>
            <a:off x="3748076" y="1431630"/>
            <a:ext cx="8435982" cy="4271746"/>
          </a:xfrm>
          <a:prstGeom prst="rect">
            <a:avLst/>
          </a:prstGeom>
        </p:spPr>
      </p:pic>
      <p:sp>
        <p:nvSpPr>
          <p:cNvPr id="15" name="Rectangle: Rounded Corners 14">
            <a:extLst>
              <a:ext uri="{FF2B5EF4-FFF2-40B4-BE49-F238E27FC236}">
                <a16:creationId xmlns:a16="http://schemas.microsoft.com/office/drawing/2014/main" id="{5E90D576-C15B-313F-8DBD-1B2913A23464}"/>
              </a:ext>
            </a:extLst>
          </p:cNvPr>
          <p:cNvSpPr/>
          <p:nvPr/>
        </p:nvSpPr>
        <p:spPr>
          <a:xfrm>
            <a:off x="8338088" y="2083569"/>
            <a:ext cx="3285641" cy="535645"/>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5D53AF2-E5D0-10AE-DF6F-B17A0789D117}"/>
              </a:ext>
            </a:extLst>
          </p:cNvPr>
          <p:cNvSpPr/>
          <p:nvPr/>
        </p:nvSpPr>
        <p:spPr>
          <a:xfrm>
            <a:off x="4453179" y="3284194"/>
            <a:ext cx="4923296" cy="954593"/>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714044-5A7C-DFEC-0B64-9E1D37D0EA2E}"/>
              </a:ext>
            </a:extLst>
          </p:cNvPr>
          <p:cNvSpPr/>
          <p:nvPr/>
        </p:nvSpPr>
        <p:spPr>
          <a:xfrm>
            <a:off x="3740938" y="1364872"/>
            <a:ext cx="8435982" cy="20006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2A035D-8428-C5A1-C870-87D909B372D5}"/>
              </a:ext>
            </a:extLst>
          </p:cNvPr>
          <p:cNvSpPr/>
          <p:nvPr/>
        </p:nvSpPr>
        <p:spPr>
          <a:xfrm>
            <a:off x="3740938" y="4238787"/>
            <a:ext cx="8435982" cy="22462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1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sz="3200" dirty="0"/>
              <a:t>The </a:t>
            </a:r>
            <a:r>
              <a:rPr lang="en-US" sz="3200" i="1" dirty="0"/>
              <a:t>any</a:t>
            </a:r>
            <a:r>
              <a:rPr lang="en-US" sz="3200" dirty="0"/>
              <a:t> type does not provide type checking and should be avoided</a:t>
            </a:r>
          </a:p>
        </p:txBody>
      </p:sp>
      <p:sp>
        <p:nvSpPr>
          <p:cNvPr id="3" name="Text Placeholder 2"/>
          <p:cNvSpPr>
            <a:spLocks noGrp="1"/>
          </p:cNvSpPr>
          <p:nvPr>
            <p:ph type="body" sz="quarter" idx="11"/>
          </p:nvPr>
        </p:nvSpPr>
        <p:spPr/>
        <p:txBody>
          <a:bodyPr/>
          <a:lstStyle/>
          <a:p>
            <a:r>
              <a:rPr lang="en-US" dirty="0"/>
              <a:t>The </a:t>
            </a:r>
            <a:r>
              <a:rPr lang="en-US" u="sng" dirty="0"/>
              <a:t>any</a:t>
            </a:r>
            <a:r>
              <a:rPr lang="en-US" dirty="0"/>
              <a:t> Type</a:t>
            </a:r>
          </a:p>
        </p:txBody>
      </p:sp>
      <p:sp>
        <p:nvSpPr>
          <p:cNvPr id="4" name="Text Placeholder 3"/>
          <p:cNvSpPr>
            <a:spLocks noGrp="1"/>
          </p:cNvSpPr>
          <p:nvPr>
            <p:ph type="body" sz="quarter" idx="12"/>
          </p:nvPr>
        </p:nvSpPr>
        <p:spPr/>
        <p:txBody>
          <a:bodyPr/>
          <a:lstStyle/>
          <a:p>
            <a:r>
              <a:rPr lang="en-US" sz="2400" dirty="0"/>
              <a:t>A variable of type any can be assigned with any of the other types including objects:</a:t>
            </a:r>
          </a:p>
          <a:p>
            <a:r>
              <a:rPr lang="en-US" sz="2800" dirty="0"/>
              <a:t>let </a:t>
            </a:r>
            <a:r>
              <a:rPr lang="en-US" sz="2800" dirty="0" err="1"/>
              <a:t>myAnyVar</a:t>
            </a:r>
            <a:r>
              <a:rPr lang="en-US" sz="2800" dirty="0"/>
              <a:t>: any = 0;</a:t>
            </a:r>
          </a:p>
          <a:p>
            <a:r>
              <a:rPr lang="en-US" sz="2800" dirty="0"/>
              <a:t>console.log(</a:t>
            </a:r>
            <a:r>
              <a:rPr lang="en-US" sz="2800" dirty="0" err="1"/>
              <a:t>myAnyVar</a:t>
            </a:r>
            <a:r>
              <a:rPr lang="en-US" sz="2800" dirty="0"/>
              <a:t>); //prints 0</a:t>
            </a:r>
          </a:p>
          <a:p>
            <a:r>
              <a:rPr lang="en-US" sz="2800" dirty="0" err="1"/>
              <a:t>myAnyVar</a:t>
            </a:r>
            <a:r>
              <a:rPr lang="en-US" sz="2800" dirty="0"/>
              <a:t> = '0.55’; </a:t>
            </a:r>
          </a:p>
          <a:p>
            <a:r>
              <a:rPr lang="en-US" sz="2800" dirty="0"/>
              <a:t>console.log(</a:t>
            </a:r>
            <a:r>
              <a:rPr lang="en-US" sz="2800" dirty="0" err="1"/>
              <a:t>myAnyVar</a:t>
            </a:r>
            <a:r>
              <a:rPr lang="en-US" sz="2800" dirty="0"/>
              <a:t>); //prints 0.55</a:t>
            </a:r>
          </a:p>
          <a:p>
            <a:r>
              <a:rPr lang="en-US" sz="2800" dirty="0" err="1"/>
              <a:t>myAnyVar</a:t>
            </a:r>
            <a:r>
              <a:rPr lang="en-US" sz="2800" dirty="0"/>
              <a:t> = false;</a:t>
            </a:r>
          </a:p>
          <a:p>
            <a:r>
              <a:rPr lang="en-US" sz="2800" dirty="0"/>
              <a:t>console.log(</a:t>
            </a:r>
            <a:r>
              <a:rPr lang="en-US" sz="2800" dirty="0" err="1"/>
              <a:t>myAnyVar</a:t>
            </a:r>
            <a:r>
              <a:rPr lang="en-US" sz="2800" dirty="0"/>
              <a:t>); //prints false</a:t>
            </a:r>
          </a:p>
        </p:txBody>
      </p:sp>
    </p:spTree>
    <p:extLst>
      <p:ext uri="{BB962C8B-B14F-4D97-AF65-F5344CB8AC3E}">
        <p14:creationId xmlns:p14="http://schemas.microsoft.com/office/powerpoint/2010/main" val="1351421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549934" cy="2690863"/>
          </a:xfrm>
        </p:spPr>
        <p:txBody>
          <a:bodyPr/>
          <a:lstStyle/>
          <a:p>
            <a:r>
              <a:rPr lang="en-US" dirty="0"/>
              <a:t>The unknown works similar to </a:t>
            </a:r>
            <a:r>
              <a:rPr lang="en-US" i="1" dirty="0"/>
              <a:t>any</a:t>
            </a:r>
          </a:p>
        </p:txBody>
      </p:sp>
      <p:sp>
        <p:nvSpPr>
          <p:cNvPr id="3" name="Text Placeholder 2"/>
          <p:cNvSpPr>
            <a:spLocks noGrp="1"/>
          </p:cNvSpPr>
          <p:nvPr>
            <p:ph type="body" sz="quarter" idx="11"/>
          </p:nvPr>
        </p:nvSpPr>
        <p:spPr/>
        <p:txBody>
          <a:bodyPr/>
          <a:lstStyle/>
          <a:p>
            <a:r>
              <a:rPr lang="en-US" dirty="0"/>
              <a:t>The </a:t>
            </a:r>
            <a:r>
              <a:rPr lang="en-US" u="sng" dirty="0"/>
              <a:t>unknown</a:t>
            </a:r>
            <a:r>
              <a:rPr lang="en-US" dirty="0"/>
              <a:t> Type</a:t>
            </a:r>
          </a:p>
        </p:txBody>
      </p:sp>
      <p:sp>
        <p:nvSpPr>
          <p:cNvPr id="4" name="Text Placeholder 3"/>
          <p:cNvSpPr>
            <a:spLocks noGrp="1"/>
          </p:cNvSpPr>
          <p:nvPr>
            <p:ph type="body" sz="quarter" idx="12"/>
          </p:nvPr>
        </p:nvSpPr>
        <p:spPr/>
        <p:txBody>
          <a:bodyPr/>
          <a:lstStyle/>
          <a:p>
            <a:r>
              <a:rPr lang="en-US" sz="2400" dirty="0"/>
              <a:t>A variable of type </a:t>
            </a:r>
            <a:r>
              <a:rPr lang="en-US" sz="2400" i="1" dirty="0"/>
              <a:t>unknown</a:t>
            </a:r>
            <a:r>
              <a:rPr lang="en-US" sz="2400" dirty="0"/>
              <a:t> can be assigned with anything, just like type any:</a:t>
            </a:r>
          </a:p>
          <a:p>
            <a:r>
              <a:rPr lang="en-US" sz="2800" dirty="0"/>
              <a:t>let </a:t>
            </a:r>
            <a:r>
              <a:rPr lang="en-US" sz="2800" dirty="0" err="1"/>
              <a:t>myAnyVar</a:t>
            </a:r>
            <a:r>
              <a:rPr lang="en-US" sz="2800" dirty="0"/>
              <a:t>: any = 0;</a:t>
            </a:r>
          </a:p>
          <a:p>
            <a:r>
              <a:rPr lang="en-US" sz="2800" dirty="0"/>
              <a:t>console.log(</a:t>
            </a:r>
            <a:r>
              <a:rPr lang="en-US" sz="2800" dirty="0" err="1"/>
              <a:t>myAnyVar</a:t>
            </a:r>
            <a:r>
              <a:rPr lang="en-US" sz="2800" dirty="0"/>
              <a:t>); //prints 0</a:t>
            </a:r>
          </a:p>
          <a:p>
            <a:r>
              <a:rPr lang="en-US" sz="2800" dirty="0" err="1"/>
              <a:t>myAnyVar</a:t>
            </a:r>
            <a:r>
              <a:rPr lang="en-US" sz="2800" dirty="0"/>
              <a:t> = '0.55’; </a:t>
            </a:r>
          </a:p>
          <a:p>
            <a:r>
              <a:rPr lang="en-US" sz="2800" dirty="0"/>
              <a:t>console.log(</a:t>
            </a:r>
            <a:r>
              <a:rPr lang="en-US" sz="2800" dirty="0" err="1"/>
              <a:t>myAnyVar</a:t>
            </a:r>
            <a:r>
              <a:rPr lang="en-US" sz="2800" dirty="0"/>
              <a:t>); //prints 0.55</a:t>
            </a:r>
          </a:p>
          <a:p>
            <a:r>
              <a:rPr lang="en-US" sz="2800" dirty="0" err="1"/>
              <a:t>myAnyVar</a:t>
            </a:r>
            <a:r>
              <a:rPr lang="en-US" sz="2800" dirty="0"/>
              <a:t> = false;</a:t>
            </a:r>
          </a:p>
          <a:p>
            <a:r>
              <a:rPr lang="en-US" sz="2800" dirty="0"/>
              <a:t>console.log(</a:t>
            </a:r>
            <a:r>
              <a:rPr lang="en-US" sz="2800" dirty="0" err="1"/>
              <a:t>myAnyVar</a:t>
            </a:r>
            <a:r>
              <a:rPr lang="en-US" sz="2800" dirty="0"/>
              <a:t>); //prints false</a:t>
            </a:r>
          </a:p>
        </p:txBody>
      </p:sp>
    </p:spTree>
    <p:extLst>
      <p:ext uri="{BB962C8B-B14F-4D97-AF65-F5344CB8AC3E}">
        <p14:creationId xmlns:p14="http://schemas.microsoft.com/office/powerpoint/2010/main" val="4274232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u="sng" dirty="0"/>
              <a:t>unknown</a:t>
            </a:r>
            <a:r>
              <a:rPr lang="en-US" dirty="0"/>
              <a:t> vs </a:t>
            </a:r>
            <a:r>
              <a:rPr lang="en-US" u="sng" dirty="0"/>
              <a:t>any</a:t>
            </a:r>
            <a:r>
              <a:rPr lang="en-US" dirty="0"/>
              <a:t> Types</a:t>
            </a:r>
          </a:p>
        </p:txBody>
      </p:sp>
      <p:sp>
        <p:nvSpPr>
          <p:cNvPr id="4" name="Text Placeholder 3"/>
          <p:cNvSpPr>
            <a:spLocks noGrp="1"/>
          </p:cNvSpPr>
          <p:nvPr>
            <p:ph type="body" sz="quarter" idx="12"/>
          </p:nvPr>
        </p:nvSpPr>
        <p:spPr/>
        <p:txBody>
          <a:bodyPr/>
          <a:lstStyle/>
          <a:p>
            <a:r>
              <a:rPr lang="en-US" sz="2800" dirty="0"/>
              <a:t>let </a:t>
            </a:r>
            <a:r>
              <a:rPr lang="en-US" sz="2800" dirty="0" err="1"/>
              <a:t>myAnyVar</a:t>
            </a:r>
            <a:r>
              <a:rPr lang="en-US" sz="2800" dirty="0"/>
              <a:t>: </a:t>
            </a:r>
            <a:r>
              <a:rPr lang="en-US" sz="2800" b="1" dirty="0"/>
              <a:t>unknown</a:t>
            </a:r>
            <a:r>
              <a:rPr lang="en-US" sz="2800" dirty="0"/>
              <a:t> = “Hello”;</a:t>
            </a:r>
          </a:p>
          <a:p>
            <a:r>
              <a:rPr lang="en-US" sz="2800" dirty="0"/>
              <a:t>console.log(</a:t>
            </a:r>
            <a:r>
              <a:rPr lang="en-US" sz="2800" dirty="0" err="1"/>
              <a:t>myAnyVar</a:t>
            </a:r>
            <a:r>
              <a:rPr lang="en-US" sz="2800" dirty="0"/>
              <a:t>);</a:t>
            </a:r>
          </a:p>
          <a:p>
            <a:r>
              <a:rPr lang="en-US" sz="2800" dirty="0" err="1"/>
              <a:t>myAnyVar</a:t>
            </a:r>
            <a:r>
              <a:rPr lang="en-US" sz="2800" dirty="0"/>
              <a:t> = '0.55';</a:t>
            </a:r>
          </a:p>
          <a:p>
            <a:r>
              <a:rPr lang="en-US" sz="2800" dirty="0"/>
              <a:t>console.log(</a:t>
            </a:r>
            <a:r>
              <a:rPr lang="en-US" sz="2800" dirty="0" err="1"/>
              <a:t>myAnyVar</a:t>
            </a:r>
            <a:r>
              <a:rPr lang="en-US" sz="2800" dirty="0"/>
              <a:t>);</a:t>
            </a:r>
          </a:p>
          <a:p>
            <a:endParaRPr lang="en-US" sz="2800" dirty="0"/>
          </a:p>
        </p:txBody>
      </p:sp>
      <p:sp>
        <p:nvSpPr>
          <p:cNvPr id="6" name="Callout: Line 5">
            <a:extLst>
              <a:ext uri="{FF2B5EF4-FFF2-40B4-BE49-F238E27FC236}">
                <a16:creationId xmlns:a16="http://schemas.microsoft.com/office/drawing/2014/main" id="{3A128A45-B279-3D2D-0CAA-340BAEC3751B}"/>
              </a:ext>
            </a:extLst>
          </p:cNvPr>
          <p:cNvSpPr/>
          <p:nvPr/>
        </p:nvSpPr>
        <p:spPr>
          <a:xfrm>
            <a:off x="9441804" y="2282125"/>
            <a:ext cx="2367904" cy="1359977"/>
          </a:xfrm>
          <a:prstGeom prst="borderCallout1">
            <a:avLst>
              <a:gd name="adj1" fmla="val 51835"/>
              <a:gd name="adj2" fmla="val 248"/>
              <a:gd name="adj3" fmla="val -3716"/>
              <a:gd name="adj4" fmla="val -45203"/>
            </a:avLst>
          </a:prstGeom>
          <a:solidFill>
            <a:schemeClr val="tx2">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FF"/>
                </a:solidFill>
              </a:rPr>
              <a:t>We know this code works</a:t>
            </a:r>
          </a:p>
        </p:txBody>
      </p:sp>
      <p:sp>
        <p:nvSpPr>
          <p:cNvPr id="9" name="Text Placeholder 1">
            <a:extLst>
              <a:ext uri="{FF2B5EF4-FFF2-40B4-BE49-F238E27FC236}">
                <a16:creationId xmlns:a16="http://schemas.microsoft.com/office/drawing/2014/main" id="{07D5343D-1AA3-4304-AE1D-6E48DAEBECC6}"/>
              </a:ext>
            </a:extLst>
          </p:cNvPr>
          <p:cNvSpPr txBox="1">
            <a:spLocks/>
          </p:cNvSpPr>
          <p:nvPr/>
        </p:nvSpPr>
        <p:spPr bwMode="auto">
          <a:xfrm>
            <a:off x="203200" y="2083569"/>
            <a:ext cx="3454400" cy="26908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3600" b="0" i="0" kern="1200" baseline="0">
                <a:solidFill>
                  <a:schemeClr val="tx1"/>
                </a:solidFill>
                <a:latin typeface="Montserrat Extra Bold" panose="00000900000000000000" pitchFamily="50" charset="0"/>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First the </a:t>
            </a:r>
            <a:r>
              <a:rPr lang="en-US" i="1"/>
              <a:t>unknown</a:t>
            </a:r>
            <a:r>
              <a:rPr lang="en-US"/>
              <a:t> type</a:t>
            </a:r>
          </a:p>
          <a:p>
            <a:endParaRPr lang="en-US" dirty="0"/>
          </a:p>
        </p:txBody>
      </p:sp>
    </p:spTree>
    <p:extLst>
      <p:ext uri="{BB962C8B-B14F-4D97-AF65-F5344CB8AC3E}">
        <p14:creationId xmlns:p14="http://schemas.microsoft.com/office/powerpoint/2010/main" val="22090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454400" cy="2690863"/>
          </a:xfrm>
        </p:spPr>
        <p:txBody>
          <a:bodyPr/>
          <a:lstStyle/>
          <a:p>
            <a:r>
              <a:rPr lang="en-US" dirty="0"/>
              <a:t>First the </a:t>
            </a:r>
            <a:r>
              <a:rPr lang="en-US" i="1" dirty="0"/>
              <a:t>unknown</a:t>
            </a:r>
            <a:r>
              <a:rPr lang="en-US" dirty="0"/>
              <a:t> type</a:t>
            </a:r>
          </a:p>
          <a:p>
            <a:endParaRPr lang="en-US" dirty="0"/>
          </a:p>
        </p:txBody>
      </p:sp>
      <p:sp>
        <p:nvSpPr>
          <p:cNvPr id="3" name="Text Placeholder 2"/>
          <p:cNvSpPr>
            <a:spLocks noGrp="1"/>
          </p:cNvSpPr>
          <p:nvPr>
            <p:ph type="body" sz="quarter" idx="11"/>
          </p:nvPr>
        </p:nvSpPr>
        <p:spPr/>
        <p:txBody>
          <a:bodyPr/>
          <a:lstStyle/>
          <a:p>
            <a:r>
              <a:rPr lang="en-US" u="sng" dirty="0"/>
              <a:t>unknown</a:t>
            </a:r>
            <a:r>
              <a:rPr lang="en-US" dirty="0"/>
              <a:t> vs </a:t>
            </a:r>
            <a:r>
              <a:rPr lang="en-US" u="sng" dirty="0"/>
              <a:t>any</a:t>
            </a:r>
            <a:r>
              <a:rPr lang="en-US" dirty="0"/>
              <a:t> Types</a:t>
            </a:r>
          </a:p>
        </p:txBody>
      </p:sp>
      <p:sp>
        <p:nvSpPr>
          <p:cNvPr id="4" name="Text Placeholder 3"/>
          <p:cNvSpPr>
            <a:spLocks noGrp="1"/>
          </p:cNvSpPr>
          <p:nvPr>
            <p:ph type="body" sz="quarter" idx="12"/>
          </p:nvPr>
        </p:nvSpPr>
        <p:spPr/>
        <p:txBody>
          <a:bodyPr/>
          <a:lstStyle/>
          <a:p>
            <a:r>
              <a:rPr lang="en-US" sz="2800" dirty="0"/>
              <a:t>let </a:t>
            </a:r>
            <a:r>
              <a:rPr lang="en-US" sz="2800" dirty="0" err="1"/>
              <a:t>myAnyVar</a:t>
            </a:r>
            <a:r>
              <a:rPr lang="en-US" sz="2800" dirty="0"/>
              <a:t>: </a:t>
            </a:r>
            <a:r>
              <a:rPr lang="en-US" sz="2800" b="1" dirty="0"/>
              <a:t>unknown</a:t>
            </a:r>
            <a:r>
              <a:rPr lang="en-US" sz="2800" dirty="0"/>
              <a:t> = “Hello”;</a:t>
            </a:r>
          </a:p>
          <a:p>
            <a:r>
              <a:rPr lang="en-US" sz="2800" dirty="0"/>
              <a:t>console.log(</a:t>
            </a:r>
            <a:r>
              <a:rPr lang="en-US" sz="2800" dirty="0" err="1"/>
              <a:t>myAnyVar</a:t>
            </a:r>
            <a:r>
              <a:rPr lang="en-US" sz="2800" dirty="0"/>
              <a:t>);</a:t>
            </a:r>
          </a:p>
          <a:p>
            <a:r>
              <a:rPr lang="en-US" sz="2800" dirty="0" err="1"/>
              <a:t>myAnyVar</a:t>
            </a:r>
            <a:r>
              <a:rPr lang="en-US" sz="2800" dirty="0"/>
              <a:t> = '0.55';</a:t>
            </a:r>
          </a:p>
          <a:p>
            <a:r>
              <a:rPr lang="en-US" sz="2800" dirty="0"/>
              <a:t>console.log(</a:t>
            </a:r>
            <a:r>
              <a:rPr lang="en-US" sz="2800" dirty="0" err="1"/>
              <a:t>myAnyVar</a:t>
            </a:r>
            <a:r>
              <a:rPr lang="en-US" sz="2800" dirty="0"/>
              <a:t>);</a:t>
            </a:r>
            <a:br>
              <a:rPr lang="en-US" sz="2800" dirty="0"/>
            </a:br>
            <a:r>
              <a:rPr lang="en-US" sz="2800" dirty="0">
                <a:highlight>
                  <a:srgbClr val="FFFF00"/>
                </a:highlight>
              </a:rPr>
              <a:t>let </a:t>
            </a:r>
            <a:r>
              <a:rPr lang="en-US" sz="2800" dirty="0" err="1">
                <a:highlight>
                  <a:srgbClr val="FFFF00"/>
                </a:highlight>
              </a:rPr>
              <a:t>iRate</a:t>
            </a:r>
            <a:r>
              <a:rPr lang="en-US" sz="2800" dirty="0">
                <a:highlight>
                  <a:srgbClr val="FFFF00"/>
                </a:highlight>
              </a:rPr>
              <a:t> = 10.5;</a:t>
            </a:r>
          </a:p>
        </p:txBody>
      </p:sp>
      <p:sp>
        <p:nvSpPr>
          <p:cNvPr id="6" name="Callout: Line 5">
            <a:extLst>
              <a:ext uri="{FF2B5EF4-FFF2-40B4-BE49-F238E27FC236}">
                <a16:creationId xmlns:a16="http://schemas.microsoft.com/office/drawing/2014/main" id="{3A128A45-B279-3D2D-0CAA-340BAEC3751B}"/>
              </a:ext>
            </a:extLst>
          </p:cNvPr>
          <p:cNvSpPr/>
          <p:nvPr/>
        </p:nvSpPr>
        <p:spPr>
          <a:xfrm>
            <a:off x="9441804" y="2282125"/>
            <a:ext cx="2367904" cy="1359977"/>
          </a:xfrm>
          <a:prstGeom prst="borderCallout1">
            <a:avLst>
              <a:gd name="adj1" fmla="val 52902"/>
              <a:gd name="adj2" fmla="val 248"/>
              <a:gd name="adj3" fmla="val 101127"/>
              <a:gd name="adj4" fmla="val -119818"/>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FF"/>
                </a:solidFill>
              </a:rPr>
              <a:t>Now we add a new variable to the program of the </a:t>
            </a:r>
            <a:r>
              <a:rPr lang="en-US" sz="2200" i="1" dirty="0">
                <a:solidFill>
                  <a:srgbClr val="FFFFFF"/>
                </a:solidFill>
              </a:rPr>
              <a:t>number</a:t>
            </a:r>
            <a:r>
              <a:rPr lang="en-US" sz="2200" dirty="0">
                <a:solidFill>
                  <a:srgbClr val="FFFFFF"/>
                </a:solidFill>
              </a:rPr>
              <a:t> type</a:t>
            </a:r>
          </a:p>
        </p:txBody>
      </p:sp>
    </p:spTree>
    <p:extLst>
      <p:ext uri="{BB962C8B-B14F-4D97-AF65-F5344CB8AC3E}">
        <p14:creationId xmlns:p14="http://schemas.microsoft.com/office/powerpoint/2010/main" val="9266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u="sng" dirty="0"/>
              <a:t>unknown</a:t>
            </a:r>
            <a:r>
              <a:rPr lang="en-US" dirty="0"/>
              <a:t> vs </a:t>
            </a:r>
            <a:r>
              <a:rPr lang="en-US" u="sng" dirty="0"/>
              <a:t>any</a:t>
            </a:r>
            <a:r>
              <a:rPr lang="en-US" dirty="0"/>
              <a:t> Types</a:t>
            </a:r>
          </a:p>
        </p:txBody>
      </p:sp>
      <p:sp>
        <p:nvSpPr>
          <p:cNvPr id="4" name="Text Placeholder 3"/>
          <p:cNvSpPr>
            <a:spLocks noGrp="1"/>
          </p:cNvSpPr>
          <p:nvPr>
            <p:ph type="body" sz="quarter" idx="12"/>
          </p:nvPr>
        </p:nvSpPr>
        <p:spPr/>
        <p:txBody>
          <a:bodyPr/>
          <a:lstStyle/>
          <a:p>
            <a:r>
              <a:rPr lang="en-US" sz="2800" dirty="0"/>
              <a:t>let </a:t>
            </a:r>
            <a:r>
              <a:rPr lang="en-US" sz="2800" dirty="0" err="1"/>
              <a:t>myAnyVar</a:t>
            </a:r>
            <a:r>
              <a:rPr lang="en-US" sz="2800" dirty="0"/>
              <a:t>: </a:t>
            </a:r>
            <a:r>
              <a:rPr lang="en-US" sz="2800" b="1" dirty="0"/>
              <a:t>unknown</a:t>
            </a:r>
            <a:r>
              <a:rPr lang="en-US" sz="2800" dirty="0"/>
              <a:t> = “Hello”;</a:t>
            </a:r>
          </a:p>
          <a:p>
            <a:r>
              <a:rPr lang="en-US" sz="2800" dirty="0"/>
              <a:t>console.log(</a:t>
            </a:r>
            <a:r>
              <a:rPr lang="en-US" sz="2800" dirty="0" err="1"/>
              <a:t>myAnyVar</a:t>
            </a:r>
            <a:r>
              <a:rPr lang="en-US" sz="2800" dirty="0"/>
              <a:t>);</a:t>
            </a:r>
          </a:p>
          <a:p>
            <a:r>
              <a:rPr lang="en-US" sz="2800" dirty="0" err="1"/>
              <a:t>myAnyVar</a:t>
            </a:r>
            <a:r>
              <a:rPr lang="en-US" sz="2800" dirty="0"/>
              <a:t> = '0.55';</a:t>
            </a:r>
          </a:p>
          <a:p>
            <a:r>
              <a:rPr lang="en-US" sz="2800" dirty="0"/>
              <a:t>console.log(</a:t>
            </a:r>
            <a:r>
              <a:rPr lang="en-US" sz="2800" dirty="0" err="1"/>
              <a:t>myAnyVar</a:t>
            </a:r>
            <a:r>
              <a:rPr lang="en-US" sz="2800" dirty="0"/>
              <a:t>);</a:t>
            </a:r>
            <a:br>
              <a:rPr lang="en-US" sz="2800" dirty="0"/>
            </a:br>
            <a:r>
              <a:rPr lang="en-US" sz="2800" dirty="0"/>
              <a:t>let </a:t>
            </a:r>
            <a:r>
              <a:rPr lang="en-US" sz="2800" dirty="0" err="1"/>
              <a:t>iRate</a:t>
            </a:r>
            <a:r>
              <a:rPr lang="en-US" sz="2800" dirty="0"/>
              <a:t> = 10.5;</a:t>
            </a:r>
            <a:br>
              <a:rPr lang="en-US" sz="2800" dirty="0">
                <a:highlight>
                  <a:srgbClr val="FFFF00"/>
                </a:highlight>
              </a:rPr>
            </a:br>
            <a:r>
              <a:rPr lang="en-US" sz="2800" dirty="0" err="1">
                <a:highlight>
                  <a:srgbClr val="FFFF00"/>
                </a:highlight>
              </a:rPr>
              <a:t>iRate</a:t>
            </a:r>
            <a:r>
              <a:rPr lang="en-US" sz="2800" dirty="0">
                <a:highlight>
                  <a:srgbClr val="FFFF00"/>
                </a:highlight>
              </a:rPr>
              <a:t>=</a:t>
            </a:r>
            <a:r>
              <a:rPr lang="en-US" sz="2800" dirty="0" err="1">
                <a:highlight>
                  <a:srgbClr val="FFFF00"/>
                </a:highlight>
              </a:rPr>
              <a:t>myAnyVar</a:t>
            </a:r>
            <a:r>
              <a:rPr lang="en-US" sz="2800" dirty="0">
                <a:highlight>
                  <a:srgbClr val="FFFF00"/>
                </a:highlight>
              </a:rPr>
              <a:t>;</a:t>
            </a:r>
          </a:p>
        </p:txBody>
      </p:sp>
      <p:sp>
        <p:nvSpPr>
          <p:cNvPr id="6" name="Callout: Line 5">
            <a:extLst>
              <a:ext uri="{FF2B5EF4-FFF2-40B4-BE49-F238E27FC236}">
                <a16:creationId xmlns:a16="http://schemas.microsoft.com/office/drawing/2014/main" id="{3A128A45-B279-3D2D-0CAA-340BAEC3751B}"/>
              </a:ext>
            </a:extLst>
          </p:cNvPr>
          <p:cNvSpPr/>
          <p:nvPr/>
        </p:nvSpPr>
        <p:spPr>
          <a:xfrm>
            <a:off x="9441804" y="2282125"/>
            <a:ext cx="2367904" cy="1964411"/>
          </a:xfrm>
          <a:prstGeom prst="borderCallout1">
            <a:avLst>
              <a:gd name="adj1" fmla="val 49043"/>
              <a:gd name="adj2" fmla="val 248"/>
              <a:gd name="adj3" fmla="val 94990"/>
              <a:gd name="adj4" fmla="val -114581"/>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FF"/>
                </a:solidFill>
              </a:rPr>
              <a:t>We immediately get a syntax error if we try to assign an unknown to a regular variable</a:t>
            </a:r>
          </a:p>
        </p:txBody>
      </p:sp>
      <p:sp>
        <p:nvSpPr>
          <p:cNvPr id="9" name="Text Placeholder 1">
            <a:extLst>
              <a:ext uri="{FF2B5EF4-FFF2-40B4-BE49-F238E27FC236}">
                <a16:creationId xmlns:a16="http://schemas.microsoft.com/office/drawing/2014/main" id="{B3CC62AF-28AC-4B23-85FD-8B585D02FE4E}"/>
              </a:ext>
            </a:extLst>
          </p:cNvPr>
          <p:cNvSpPr txBox="1">
            <a:spLocks/>
          </p:cNvSpPr>
          <p:nvPr/>
        </p:nvSpPr>
        <p:spPr bwMode="auto">
          <a:xfrm>
            <a:off x="203200" y="2083569"/>
            <a:ext cx="3454400" cy="26908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3600" b="0" i="0" kern="1200" baseline="0">
                <a:solidFill>
                  <a:schemeClr val="tx1"/>
                </a:solidFill>
                <a:latin typeface="Montserrat Extra Bold" panose="00000900000000000000" pitchFamily="50" charset="0"/>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First the </a:t>
            </a:r>
            <a:r>
              <a:rPr lang="en-US" i="1"/>
              <a:t>unknown</a:t>
            </a:r>
            <a:r>
              <a:rPr lang="en-US"/>
              <a:t> type</a:t>
            </a:r>
          </a:p>
          <a:p>
            <a:endParaRPr lang="en-US" dirty="0"/>
          </a:p>
        </p:txBody>
      </p:sp>
    </p:spTree>
    <p:extLst>
      <p:ext uri="{BB962C8B-B14F-4D97-AF65-F5344CB8AC3E}">
        <p14:creationId xmlns:p14="http://schemas.microsoft.com/office/powerpoint/2010/main" val="390027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5072" y="2083569"/>
            <a:ext cx="3200400" cy="2690863"/>
          </a:xfrm>
        </p:spPr>
        <p:txBody>
          <a:bodyPr/>
          <a:lstStyle/>
          <a:p>
            <a:r>
              <a:rPr lang="en-US" dirty="0"/>
              <a:t>The </a:t>
            </a:r>
            <a:r>
              <a:rPr lang="en-US" i="1" dirty="0"/>
              <a:t>any</a:t>
            </a:r>
            <a:r>
              <a:rPr lang="en-US" dirty="0"/>
              <a:t> type</a:t>
            </a:r>
          </a:p>
        </p:txBody>
      </p:sp>
      <p:sp>
        <p:nvSpPr>
          <p:cNvPr id="3" name="Text Placeholder 2"/>
          <p:cNvSpPr>
            <a:spLocks noGrp="1"/>
          </p:cNvSpPr>
          <p:nvPr>
            <p:ph type="body" sz="quarter" idx="11"/>
          </p:nvPr>
        </p:nvSpPr>
        <p:spPr/>
        <p:txBody>
          <a:bodyPr/>
          <a:lstStyle/>
          <a:p>
            <a:r>
              <a:rPr lang="en-US" u="sng" dirty="0"/>
              <a:t>unknown</a:t>
            </a:r>
            <a:r>
              <a:rPr lang="en-US" dirty="0"/>
              <a:t> vs </a:t>
            </a:r>
            <a:r>
              <a:rPr lang="en-US" u="sng" dirty="0"/>
              <a:t>any</a:t>
            </a:r>
            <a:r>
              <a:rPr lang="en-US" dirty="0"/>
              <a:t> Types</a:t>
            </a:r>
          </a:p>
        </p:txBody>
      </p:sp>
      <p:sp>
        <p:nvSpPr>
          <p:cNvPr id="4" name="Text Placeholder 3"/>
          <p:cNvSpPr>
            <a:spLocks noGrp="1"/>
          </p:cNvSpPr>
          <p:nvPr>
            <p:ph type="body" sz="quarter" idx="12"/>
          </p:nvPr>
        </p:nvSpPr>
        <p:spPr/>
        <p:txBody>
          <a:bodyPr/>
          <a:lstStyle/>
          <a:p>
            <a:r>
              <a:rPr lang="en-US" sz="2800" dirty="0"/>
              <a:t>let </a:t>
            </a:r>
            <a:r>
              <a:rPr lang="en-US" sz="2800" dirty="0" err="1"/>
              <a:t>myAnyVar</a:t>
            </a:r>
            <a:r>
              <a:rPr lang="en-US" sz="2800" dirty="0"/>
              <a:t>: </a:t>
            </a:r>
            <a:r>
              <a:rPr lang="en-US" sz="2800" b="1" dirty="0"/>
              <a:t>any</a:t>
            </a:r>
            <a:r>
              <a:rPr lang="en-US" sz="2800" dirty="0"/>
              <a:t> = “Hello”;</a:t>
            </a:r>
          </a:p>
          <a:p>
            <a:r>
              <a:rPr lang="en-US" sz="2800" dirty="0"/>
              <a:t>console.log(</a:t>
            </a:r>
            <a:r>
              <a:rPr lang="en-US" sz="2800" dirty="0" err="1"/>
              <a:t>myAnyVar</a:t>
            </a:r>
            <a:r>
              <a:rPr lang="en-US" sz="2800" dirty="0"/>
              <a:t>);</a:t>
            </a:r>
          </a:p>
          <a:p>
            <a:r>
              <a:rPr lang="en-US" sz="2800" dirty="0" err="1"/>
              <a:t>myAnyVar</a:t>
            </a:r>
            <a:r>
              <a:rPr lang="en-US" sz="2800" dirty="0"/>
              <a:t> = '0.55';</a:t>
            </a:r>
          </a:p>
          <a:p>
            <a:r>
              <a:rPr lang="en-US" sz="2800" dirty="0"/>
              <a:t>console.log(</a:t>
            </a:r>
            <a:r>
              <a:rPr lang="en-US" sz="2800" dirty="0" err="1"/>
              <a:t>myAnyVar</a:t>
            </a:r>
            <a:r>
              <a:rPr lang="en-US" sz="2800" dirty="0"/>
              <a:t>);</a:t>
            </a:r>
            <a:br>
              <a:rPr lang="en-US" sz="2800" dirty="0"/>
            </a:br>
            <a:r>
              <a:rPr lang="en-US" sz="2800" dirty="0"/>
              <a:t>let </a:t>
            </a:r>
            <a:r>
              <a:rPr lang="en-US" sz="2800" dirty="0" err="1"/>
              <a:t>iRate</a:t>
            </a:r>
            <a:r>
              <a:rPr lang="en-US" sz="2800" dirty="0"/>
              <a:t> = 10.5;</a:t>
            </a:r>
            <a:br>
              <a:rPr lang="en-US" sz="2800" dirty="0">
                <a:highlight>
                  <a:srgbClr val="FFFF00"/>
                </a:highlight>
              </a:rPr>
            </a:br>
            <a:r>
              <a:rPr lang="en-US" sz="2800" dirty="0" err="1">
                <a:highlight>
                  <a:srgbClr val="FFFF00"/>
                </a:highlight>
              </a:rPr>
              <a:t>iRate</a:t>
            </a:r>
            <a:r>
              <a:rPr lang="en-US" sz="2800" dirty="0">
                <a:highlight>
                  <a:srgbClr val="FFFF00"/>
                </a:highlight>
              </a:rPr>
              <a:t>=</a:t>
            </a:r>
            <a:r>
              <a:rPr lang="en-US" sz="2800" dirty="0" err="1">
                <a:highlight>
                  <a:srgbClr val="FFFF00"/>
                </a:highlight>
              </a:rPr>
              <a:t>myAnyVar</a:t>
            </a:r>
            <a:r>
              <a:rPr lang="en-US" sz="2800" dirty="0">
                <a:highlight>
                  <a:srgbClr val="FFFF00"/>
                </a:highlight>
              </a:rPr>
              <a:t>;</a:t>
            </a:r>
          </a:p>
        </p:txBody>
      </p:sp>
      <p:sp>
        <p:nvSpPr>
          <p:cNvPr id="6" name="Callout: Line 5">
            <a:extLst>
              <a:ext uri="{FF2B5EF4-FFF2-40B4-BE49-F238E27FC236}">
                <a16:creationId xmlns:a16="http://schemas.microsoft.com/office/drawing/2014/main" id="{3A128A45-B279-3D2D-0CAA-340BAEC3751B}"/>
              </a:ext>
            </a:extLst>
          </p:cNvPr>
          <p:cNvSpPr/>
          <p:nvPr/>
        </p:nvSpPr>
        <p:spPr>
          <a:xfrm>
            <a:off x="9441804" y="2282125"/>
            <a:ext cx="2367904" cy="1964411"/>
          </a:xfrm>
          <a:prstGeom prst="borderCallout1">
            <a:avLst>
              <a:gd name="adj1" fmla="val 49043"/>
              <a:gd name="adj2" fmla="val 1474"/>
              <a:gd name="adj3" fmla="val 94990"/>
              <a:gd name="adj4" fmla="val -114581"/>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FF"/>
                </a:solidFill>
              </a:rPr>
              <a:t>However, if </a:t>
            </a:r>
            <a:r>
              <a:rPr lang="en-US" sz="2200" dirty="0" err="1">
                <a:solidFill>
                  <a:srgbClr val="FFFFFF"/>
                </a:solidFill>
              </a:rPr>
              <a:t>myAnyVar</a:t>
            </a:r>
            <a:r>
              <a:rPr lang="en-US" sz="2200" dirty="0">
                <a:solidFill>
                  <a:srgbClr val="FFFFFF"/>
                </a:solidFill>
              </a:rPr>
              <a:t> was of type </a:t>
            </a:r>
            <a:r>
              <a:rPr lang="en-US" sz="2200" b="1" i="1" dirty="0">
                <a:solidFill>
                  <a:srgbClr val="FFFFFF"/>
                </a:solidFill>
              </a:rPr>
              <a:t>any</a:t>
            </a:r>
            <a:r>
              <a:rPr lang="en-US" sz="2200" dirty="0">
                <a:solidFill>
                  <a:srgbClr val="FFFFFF"/>
                </a:solidFill>
              </a:rPr>
              <a:t>, the error check will pass</a:t>
            </a:r>
          </a:p>
        </p:txBody>
      </p:sp>
    </p:spTree>
    <p:extLst>
      <p:ext uri="{BB962C8B-B14F-4D97-AF65-F5344CB8AC3E}">
        <p14:creationId xmlns:p14="http://schemas.microsoft.com/office/powerpoint/2010/main" val="82449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6415" y="2083568"/>
            <a:ext cx="3729789" cy="2690863"/>
          </a:xfrm>
        </p:spPr>
        <p:txBody>
          <a:bodyPr/>
          <a:lstStyle/>
          <a:p>
            <a:r>
              <a:rPr lang="en-US" dirty="0"/>
              <a:t>The </a:t>
            </a:r>
            <a:r>
              <a:rPr lang="en-US" i="1" dirty="0"/>
              <a:t>never</a:t>
            </a:r>
            <a:r>
              <a:rPr lang="en-US" dirty="0"/>
              <a:t> type</a:t>
            </a:r>
          </a:p>
        </p:txBody>
      </p:sp>
      <p:sp>
        <p:nvSpPr>
          <p:cNvPr id="3" name="Text Placeholder 2"/>
          <p:cNvSpPr>
            <a:spLocks noGrp="1"/>
          </p:cNvSpPr>
          <p:nvPr>
            <p:ph type="body" sz="quarter" idx="11"/>
          </p:nvPr>
        </p:nvSpPr>
        <p:spPr/>
        <p:txBody>
          <a:bodyPr/>
          <a:lstStyle/>
          <a:p>
            <a:r>
              <a:rPr lang="en-US" u="sng" dirty="0"/>
              <a:t>never </a:t>
            </a:r>
            <a:r>
              <a:rPr lang="en-US" dirty="0"/>
              <a:t>Types</a:t>
            </a:r>
          </a:p>
        </p:txBody>
      </p:sp>
      <p:sp>
        <p:nvSpPr>
          <p:cNvPr id="4" name="Text Placeholder 3"/>
          <p:cNvSpPr>
            <a:spLocks noGrp="1"/>
          </p:cNvSpPr>
          <p:nvPr>
            <p:ph type="body" sz="quarter" idx="12"/>
          </p:nvPr>
        </p:nvSpPr>
        <p:spPr/>
        <p:txBody>
          <a:bodyPr/>
          <a:lstStyle/>
          <a:p>
            <a:r>
              <a:rPr lang="en-US" sz="2800" dirty="0"/>
              <a:t>In TypeScript, the </a:t>
            </a:r>
            <a:r>
              <a:rPr lang="en-US" sz="2800" i="1" dirty="0"/>
              <a:t>never</a:t>
            </a:r>
            <a:r>
              <a:rPr lang="en-US" sz="2800" dirty="0"/>
              <a:t> type is represented by a value that never occur or returns. If a </a:t>
            </a:r>
            <a:r>
              <a:rPr lang="en-US" sz="2800" b="1" dirty="0"/>
              <a:t>type</a:t>
            </a:r>
            <a:r>
              <a:rPr lang="en-US" sz="2800" dirty="0"/>
              <a:t> in the full sense of the word defines values of that type, then the </a:t>
            </a:r>
            <a:r>
              <a:rPr lang="en-US" sz="2800" i="1" dirty="0"/>
              <a:t>never</a:t>
            </a:r>
            <a:r>
              <a:rPr lang="en-US" sz="2800" dirty="0"/>
              <a:t> type will be an empty set.</a:t>
            </a:r>
          </a:p>
          <a:p>
            <a:endParaRPr lang="en-US" sz="2800" dirty="0"/>
          </a:p>
          <a:p>
            <a:r>
              <a:rPr lang="en-US" sz="2800" dirty="0"/>
              <a:t>The never type occurs when:</a:t>
            </a:r>
          </a:p>
          <a:p>
            <a:pPr lvl="1"/>
            <a:r>
              <a:rPr lang="en-US" sz="2400" dirty="0"/>
              <a:t>An error is thrown</a:t>
            </a:r>
          </a:p>
          <a:p>
            <a:pPr lvl="1"/>
            <a:r>
              <a:rPr lang="en-US" sz="2400" dirty="0"/>
              <a:t>Infinite loop is detected</a:t>
            </a:r>
          </a:p>
          <a:p>
            <a:endParaRPr lang="en-US" sz="2800" dirty="0"/>
          </a:p>
          <a:p>
            <a:endParaRPr lang="en-US" sz="2800" dirty="0">
              <a:highlight>
                <a:srgbClr val="FFFF00"/>
              </a:highlight>
            </a:endParaRPr>
          </a:p>
        </p:txBody>
      </p:sp>
    </p:spTree>
    <p:extLst>
      <p:ext uri="{BB962C8B-B14F-4D97-AF65-F5344CB8AC3E}">
        <p14:creationId xmlns:p14="http://schemas.microsoft.com/office/powerpoint/2010/main" val="2087505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u="sng" dirty="0"/>
              <a:t>never </a:t>
            </a:r>
            <a:r>
              <a:rPr lang="en-US" dirty="0"/>
              <a:t>Types</a:t>
            </a:r>
          </a:p>
        </p:txBody>
      </p:sp>
      <p:sp>
        <p:nvSpPr>
          <p:cNvPr id="4" name="Text Placeholder 3"/>
          <p:cNvSpPr>
            <a:spLocks noGrp="1"/>
          </p:cNvSpPr>
          <p:nvPr>
            <p:ph type="body" sz="quarter" idx="12"/>
          </p:nvPr>
        </p:nvSpPr>
        <p:spPr/>
        <p:txBody>
          <a:bodyPr/>
          <a:lstStyle/>
          <a:p>
            <a:r>
              <a:rPr lang="en-US" sz="2800" dirty="0"/>
              <a:t>function </a:t>
            </a:r>
            <a:r>
              <a:rPr lang="en-US" sz="2800" dirty="0" err="1"/>
              <a:t>errChecker</a:t>
            </a:r>
            <a:r>
              <a:rPr lang="en-US" sz="2800" dirty="0"/>
              <a:t>(message: string): never {</a:t>
            </a:r>
          </a:p>
          <a:p>
            <a:r>
              <a:rPr lang="en-US" sz="2800" dirty="0"/>
              <a:t>  throw new Error(message);</a:t>
            </a:r>
          </a:p>
          <a:p>
            <a:r>
              <a:rPr lang="en-US" sz="2800" dirty="0"/>
              <a:t>}</a:t>
            </a:r>
          </a:p>
          <a:p>
            <a:r>
              <a:rPr lang="en-US" sz="2800" dirty="0"/>
              <a:t>function </a:t>
            </a:r>
            <a:r>
              <a:rPr lang="en-US" sz="2800" dirty="0" err="1"/>
              <a:t>errChecker</a:t>
            </a:r>
            <a:r>
              <a:rPr lang="en-US" sz="2800" dirty="0"/>
              <a:t>() {</a:t>
            </a:r>
          </a:p>
          <a:p>
            <a:r>
              <a:rPr lang="en-US" sz="2800" dirty="0"/>
              <a:t>  return error(“An error </a:t>
            </a:r>
            <a:r>
              <a:rPr lang="en-US" sz="2800" dirty="0" err="1"/>
              <a:t>occured</a:t>
            </a:r>
            <a:r>
              <a:rPr lang="en-US" sz="2800" dirty="0"/>
              <a:t>");</a:t>
            </a:r>
          </a:p>
          <a:p>
            <a:r>
              <a:rPr lang="en-US" sz="2800" dirty="0"/>
              <a:t>}</a:t>
            </a:r>
          </a:p>
          <a:p>
            <a:r>
              <a:rPr lang="en-US" sz="2800" dirty="0"/>
              <a:t>function </a:t>
            </a:r>
            <a:r>
              <a:rPr lang="en-US" sz="2800" dirty="0" err="1"/>
              <a:t>endlessLoop</a:t>
            </a:r>
            <a:r>
              <a:rPr lang="en-US" sz="2800" dirty="0"/>
              <a:t>(): never {</a:t>
            </a:r>
          </a:p>
          <a:p>
            <a:r>
              <a:rPr lang="en-US" sz="2800" dirty="0"/>
              <a:t>  while (true) {}</a:t>
            </a:r>
          </a:p>
          <a:p>
            <a:r>
              <a:rPr lang="en-US" sz="2800" dirty="0"/>
              <a:t>}</a:t>
            </a:r>
          </a:p>
        </p:txBody>
      </p:sp>
      <p:sp>
        <p:nvSpPr>
          <p:cNvPr id="6" name="Callout: Line 5">
            <a:extLst>
              <a:ext uri="{FF2B5EF4-FFF2-40B4-BE49-F238E27FC236}">
                <a16:creationId xmlns:a16="http://schemas.microsoft.com/office/drawing/2014/main" id="{D766C8CA-44B1-8BA4-13F9-40C9E7950E67}"/>
              </a:ext>
            </a:extLst>
          </p:cNvPr>
          <p:cNvSpPr/>
          <p:nvPr/>
        </p:nvSpPr>
        <p:spPr>
          <a:xfrm>
            <a:off x="9620896" y="1801678"/>
            <a:ext cx="2367904" cy="1964411"/>
          </a:xfrm>
          <a:prstGeom prst="borderCallout1">
            <a:avLst>
              <a:gd name="adj1" fmla="val 51260"/>
              <a:gd name="adj2" fmla="val 861"/>
              <a:gd name="adj3" fmla="val 5049"/>
              <a:gd name="adj4" fmla="val -51747"/>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A function that returns the never type, must not return anything</a:t>
            </a:r>
          </a:p>
        </p:txBody>
      </p:sp>
      <p:sp>
        <p:nvSpPr>
          <p:cNvPr id="7" name="Callout: Line 6">
            <a:extLst>
              <a:ext uri="{FF2B5EF4-FFF2-40B4-BE49-F238E27FC236}">
                <a16:creationId xmlns:a16="http://schemas.microsoft.com/office/drawing/2014/main" id="{B15BE73D-5890-EBDF-A5E8-A4C6EBC95628}"/>
              </a:ext>
            </a:extLst>
          </p:cNvPr>
          <p:cNvSpPr/>
          <p:nvPr/>
        </p:nvSpPr>
        <p:spPr>
          <a:xfrm>
            <a:off x="9618821" y="2275215"/>
            <a:ext cx="2367904" cy="1964411"/>
          </a:xfrm>
          <a:prstGeom prst="borderCallout1">
            <a:avLst>
              <a:gd name="adj1" fmla="val 51260"/>
              <a:gd name="adj2" fmla="val 861"/>
              <a:gd name="adj3" fmla="val 51598"/>
              <a:gd name="adj4" fmla="val -26003"/>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This function’s return will be inferred as never</a:t>
            </a:r>
          </a:p>
        </p:txBody>
      </p:sp>
      <p:sp>
        <p:nvSpPr>
          <p:cNvPr id="8" name="Callout: Line 7">
            <a:extLst>
              <a:ext uri="{FF2B5EF4-FFF2-40B4-BE49-F238E27FC236}">
                <a16:creationId xmlns:a16="http://schemas.microsoft.com/office/drawing/2014/main" id="{B6872FE0-B013-3DF2-7F9E-4A9275CEB23B}"/>
              </a:ext>
            </a:extLst>
          </p:cNvPr>
          <p:cNvSpPr/>
          <p:nvPr/>
        </p:nvSpPr>
        <p:spPr>
          <a:xfrm>
            <a:off x="9616746" y="3944314"/>
            <a:ext cx="2367904" cy="2614631"/>
          </a:xfrm>
          <a:prstGeom prst="borderCallout1">
            <a:avLst>
              <a:gd name="adj1" fmla="val 51260"/>
              <a:gd name="adj2" fmla="val 861"/>
              <a:gd name="adj3" fmla="val 51598"/>
              <a:gd name="adj4" fmla="val -26003"/>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This function’s return is also never, no other executable lines are accessible by the compiler</a:t>
            </a:r>
          </a:p>
        </p:txBody>
      </p:sp>
      <p:sp>
        <p:nvSpPr>
          <p:cNvPr id="11" name="Text Placeholder 1">
            <a:extLst>
              <a:ext uri="{FF2B5EF4-FFF2-40B4-BE49-F238E27FC236}">
                <a16:creationId xmlns:a16="http://schemas.microsoft.com/office/drawing/2014/main" id="{993EAA82-097F-4331-AC60-247871A393F3}"/>
              </a:ext>
            </a:extLst>
          </p:cNvPr>
          <p:cNvSpPr txBox="1">
            <a:spLocks/>
          </p:cNvSpPr>
          <p:nvPr/>
        </p:nvSpPr>
        <p:spPr bwMode="auto">
          <a:xfrm>
            <a:off x="156415" y="2083568"/>
            <a:ext cx="3729789" cy="26908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3600" b="0" i="0" kern="1200" baseline="0">
                <a:solidFill>
                  <a:schemeClr val="tx1"/>
                </a:solidFill>
                <a:latin typeface="Montserrat Extra Bold" panose="00000900000000000000" pitchFamily="50" charset="0"/>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a:t>
            </a:r>
            <a:r>
              <a:rPr lang="en-US" i="1"/>
              <a:t>never</a:t>
            </a:r>
            <a:r>
              <a:rPr lang="en-US"/>
              <a:t> type</a:t>
            </a:r>
            <a:endParaRPr lang="en-US" dirty="0"/>
          </a:p>
        </p:txBody>
      </p:sp>
    </p:spTree>
    <p:extLst>
      <p:ext uri="{BB962C8B-B14F-4D97-AF65-F5344CB8AC3E}">
        <p14:creationId xmlns:p14="http://schemas.microsoft.com/office/powerpoint/2010/main" val="6289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Three ways to typecast</a:t>
            </a:r>
          </a:p>
        </p:txBody>
      </p:sp>
      <p:sp>
        <p:nvSpPr>
          <p:cNvPr id="3" name="Text Placeholder 2"/>
          <p:cNvSpPr>
            <a:spLocks noGrp="1"/>
          </p:cNvSpPr>
          <p:nvPr>
            <p:ph type="body" sz="quarter" idx="11"/>
          </p:nvPr>
        </p:nvSpPr>
        <p:spPr/>
        <p:txBody>
          <a:bodyPr/>
          <a:lstStyle/>
          <a:p>
            <a:r>
              <a:rPr lang="en-US" dirty="0"/>
              <a:t>Type Casting</a:t>
            </a:r>
          </a:p>
        </p:txBody>
      </p:sp>
      <p:sp>
        <p:nvSpPr>
          <p:cNvPr id="4" name="Text Placeholder 3"/>
          <p:cNvSpPr>
            <a:spLocks noGrp="1"/>
          </p:cNvSpPr>
          <p:nvPr>
            <p:ph type="body" sz="quarter" idx="12"/>
          </p:nvPr>
        </p:nvSpPr>
        <p:spPr/>
        <p:txBody>
          <a:bodyPr/>
          <a:lstStyle/>
          <a:p>
            <a:r>
              <a:rPr lang="en-US" sz="2800" dirty="0"/>
              <a:t>let </a:t>
            </a:r>
            <a:r>
              <a:rPr lang="en-US" sz="2800" dirty="0" err="1"/>
              <a:t>myNum</a:t>
            </a:r>
            <a:r>
              <a:rPr lang="en-US" sz="2800" dirty="0"/>
              <a:t>: any = 2;</a:t>
            </a:r>
          </a:p>
          <a:p>
            <a:r>
              <a:rPr lang="en-US" sz="2800" dirty="0"/>
              <a:t>let </a:t>
            </a:r>
            <a:r>
              <a:rPr lang="en-US" sz="2800" dirty="0" err="1"/>
              <a:t>myRealNum</a:t>
            </a:r>
            <a:r>
              <a:rPr lang="en-US" sz="2800" dirty="0"/>
              <a:t> = +</a:t>
            </a:r>
            <a:r>
              <a:rPr lang="en-US" sz="2800" dirty="0" err="1"/>
              <a:t>myNum</a:t>
            </a:r>
            <a:r>
              <a:rPr lang="en-US" sz="2800" dirty="0"/>
              <a:t>;</a:t>
            </a:r>
          </a:p>
          <a:p>
            <a:r>
              <a:rPr lang="en-US" sz="2800" dirty="0"/>
              <a:t>let </a:t>
            </a:r>
            <a:r>
              <a:rPr lang="en-US" sz="2800" dirty="0" err="1"/>
              <a:t>myRealNum</a:t>
            </a:r>
            <a:r>
              <a:rPr lang="en-US" sz="2800" dirty="0"/>
              <a:t> = &lt;number&gt;+</a:t>
            </a:r>
            <a:r>
              <a:rPr lang="en-US" sz="2800" dirty="0" err="1"/>
              <a:t>myNum</a:t>
            </a:r>
            <a:r>
              <a:rPr lang="en-US" sz="2800" dirty="0"/>
              <a:t>;</a:t>
            </a:r>
          </a:p>
          <a:p>
            <a:r>
              <a:rPr lang="en-US" sz="2800" dirty="0"/>
              <a:t>let </a:t>
            </a:r>
            <a:r>
              <a:rPr lang="en-US" sz="2800" dirty="0" err="1"/>
              <a:t>myRealNum</a:t>
            </a:r>
            <a:r>
              <a:rPr lang="en-US" sz="2800" dirty="0"/>
              <a:t> = +</a:t>
            </a:r>
            <a:r>
              <a:rPr lang="en-US" sz="2800" dirty="0" err="1"/>
              <a:t>myNum</a:t>
            </a:r>
            <a:r>
              <a:rPr lang="en-US" sz="2800" dirty="0"/>
              <a:t> as number;</a:t>
            </a:r>
          </a:p>
          <a:p>
            <a:r>
              <a:rPr lang="en-US" sz="2800" dirty="0"/>
              <a:t>console.log(</a:t>
            </a:r>
            <a:r>
              <a:rPr lang="en-US" sz="2800" dirty="0" err="1"/>
              <a:t>typeof</a:t>
            </a:r>
            <a:r>
              <a:rPr lang="en-US" sz="2800" dirty="0"/>
              <a:t> </a:t>
            </a:r>
            <a:r>
              <a:rPr lang="en-US" sz="2800" dirty="0" err="1"/>
              <a:t>myRealNum</a:t>
            </a:r>
            <a:r>
              <a:rPr lang="en-US" sz="2800" dirty="0"/>
              <a:t>);</a:t>
            </a:r>
          </a:p>
        </p:txBody>
      </p:sp>
      <p:sp>
        <p:nvSpPr>
          <p:cNvPr id="6" name="TextBox 5">
            <a:extLst>
              <a:ext uri="{FF2B5EF4-FFF2-40B4-BE49-F238E27FC236}">
                <a16:creationId xmlns:a16="http://schemas.microsoft.com/office/drawing/2014/main" id="{BD3FD9B4-95DC-3A53-7E36-3FABCF0D72A8}"/>
              </a:ext>
            </a:extLst>
          </p:cNvPr>
          <p:cNvSpPr txBox="1"/>
          <p:nvPr/>
        </p:nvSpPr>
        <p:spPr>
          <a:xfrm>
            <a:off x="3968811" y="4629930"/>
            <a:ext cx="5918200"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600" dirty="0"/>
              <a:t>Type casting is heavily used when working with the DOM</a:t>
            </a:r>
          </a:p>
        </p:txBody>
      </p:sp>
    </p:spTree>
    <p:extLst>
      <p:ext uri="{BB962C8B-B14F-4D97-AF65-F5344CB8AC3E}">
        <p14:creationId xmlns:p14="http://schemas.microsoft.com/office/powerpoint/2010/main" val="229216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
                                            <p:txEl>
                                              <p:pRg st="0" end="0"/>
                                            </p:txEl>
                                          </p:spTgt>
                                        </p:tgtEl>
                                      </p:cBhvr>
                                    </p:animEffect>
                                    <p:set>
                                      <p:cBhvr>
                                        <p:cTn id="18" dur="1" fill="hold">
                                          <p:stCondLst>
                                            <p:cond delay="499"/>
                                          </p:stCondLst>
                                        </p:cTn>
                                        <p:tgtEl>
                                          <p:spTgt spid="4">
                                            <p:txEl>
                                              <p:pRg st="0" end="0"/>
                                            </p:txEl>
                                          </p:spTgt>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
                                            <p:txEl>
                                              <p:pRg st="1" end="1"/>
                                            </p:txEl>
                                          </p:spTgt>
                                        </p:tgtEl>
                                      </p:cBhvr>
                                    </p:animEffect>
                                    <p:set>
                                      <p:cBhvr>
                                        <p:cTn id="26" dur="1" fill="hold">
                                          <p:stCondLst>
                                            <p:cond delay="499"/>
                                          </p:stCondLst>
                                        </p:cTn>
                                        <p:tgtEl>
                                          <p:spTgt spid="4">
                                            <p:txEl>
                                              <p:pRg st="1" end="1"/>
                                            </p:txEl>
                                          </p:spTgt>
                                        </p:tgtEl>
                                        <p:attrNameLst>
                                          <p:attrName>style.visibility</p:attrName>
                                        </p:attrNameLst>
                                      </p:cBhvr>
                                      <p:to>
                                        <p:strVal val="hidden"/>
                                      </p:to>
                                    </p:set>
                                  </p:childTnLst>
                                </p:cTn>
                              </p:par>
                              <p:par>
                                <p:cTn id="27" presetID="10" presetClass="entr" presetSubtype="0" fill="hold" grpId="1"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Introduction to TypeScript</a:t>
            </a:r>
          </a:p>
        </p:txBody>
      </p:sp>
      <p:sp>
        <p:nvSpPr>
          <p:cNvPr id="4" name="Text Placeholder 3"/>
          <p:cNvSpPr>
            <a:spLocks noGrp="1"/>
          </p:cNvSpPr>
          <p:nvPr>
            <p:ph type="body" sz="quarter" idx="12"/>
          </p:nvPr>
        </p:nvSpPr>
        <p:spPr/>
        <p:txBody>
          <a:bodyPr/>
          <a:lstStyle/>
          <a:p>
            <a:r>
              <a:rPr lang="en-US" sz="2400" dirty="0"/>
              <a:t>Features</a:t>
            </a:r>
          </a:p>
          <a:p>
            <a:pPr marL="285750" indent="-285750">
              <a:buFont typeface="Arial" panose="020B0604020202020204" pitchFamily="34" charset="0"/>
              <a:buChar char="•"/>
            </a:pPr>
            <a:r>
              <a:rPr lang="en-US" sz="2000" dirty="0"/>
              <a:t>Interfaces</a:t>
            </a:r>
          </a:p>
          <a:p>
            <a:pPr marL="285750" indent="-285750">
              <a:buFont typeface="Arial" panose="020B0604020202020204" pitchFamily="34" charset="0"/>
              <a:buChar char="•"/>
            </a:pPr>
            <a:r>
              <a:rPr lang="en-US" sz="2000" dirty="0"/>
              <a:t>Namespaces</a:t>
            </a:r>
          </a:p>
          <a:p>
            <a:pPr marL="285750" indent="-285750">
              <a:buFont typeface="Arial" panose="020B0604020202020204" pitchFamily="34" charset="0"/>
              <a:buChar char="•"/>
            </a:pPr>
            <a:r>
              <a:rPr lang="en-US" sz="2000" dirty="0"/>
              <a:t>Generics</a:t>
            </a:r>
          </a:p>
          <a:p>
            <a:pPr marL="285750" indent="-285750">
              <a:buFont typeface="Arial" panose="020B0604020202020204" pitchFamily="34" charset="0"/>
              <a:buChar char="•"/>
            </a:pPr>
            <a:r>
              <a:rPr lang="en-US" sz="2000" dirty="0"/>
              <a:t>Abstract classes</a:t>
            </a:r>
          </a:p>
          <a:p>
            <a:pPr marL="285750" indent="-285750">
              <a:buFont typeface="Arial" panose="020B0604020202020204" pitchFamily="34" charset="0"/>
              <a:buChar char="•"/>
            </a:pPr>
            <a:r>
              <a:rPr lang="en-US" sz="2000" dirty="0"/>
              <a:t>Data modifiers</a:t>
            </a:r>
          </a:p>
          <a:p>
            <a:pPr marL="285750" indent="-285750">
              <a:buFont typeface="Arial" panose="020B0604020202020204" pitchFamily="34" charset="0"/>
              <a:buChar char="•"/>
            </a:pPr>
            <a:r>
              <a:rPr lang="en-US" sz="2000" dirty="0"/>
              <a:t>Decorators*</a:t>
            </a:r>
          </a:p>
          <a:p>
            <a:pPr marL="285750" indent="-285750">
              <a:buFont typeface="Arial" panose="020B0604020202020204" pitchFamily="34" charset="0"/>
              <a:buChar char="•"/>
            </a:pPr>
            <a:r>
              <a:rPr lang="en-US" sz="2000" dirty="0" err="1"/>
              <a:t>Readonly</a:t>
            </a:r>
            <a:r>
              <a:rPr lang="en-US" sz="2000" dirty="0"/>
              <a:t> keyword</a:t>
            </a:r>
          </a:p>
          <a:p>
            <a:pPr marL="285750" indent="-285750">
              <a:buFont typeface="Arial" panose="020B0604020202020204" pitchFamily="34" charset="0"/>
              <a:buChar char="•"/>
            </a:pPr>
            <a:r>
              <a:rPr lang="en-US" sz="2000" dirty="0"/>
              <a:t>Type utils</a:t>
            </a:r>
          </a:p>
          <a:p>
            <a:pPr marL="285750" indent="-285750">
              <a:buFont typeface="Arial" panose="020B0604020202020204" pitchFamily="34" charset="0"/>
              <a:buChar char="•"/>
            </a:pPr>
            <a:r>
              <a:rPr lang="en-US" sz="2000" dirty="0" err="1"/>
              <a:t>Optionals</a:t>
            </a:r>
            <a:endParaRPr lang="en-US" sz="2000" dirty="0"/>
          </a:p>
          <a:p>
            <a:pPr marL="285750" indent="-285750">
              <a:buFont typeface="Arial" panose="020B0604020202020204" pitchFamily="34" charset="0"/>
              <a:buChar char="•"/>
            </a:pPr>
            <a:r>
              <a:rPr lang="en-US" sz="2000" dirty="0"/>
              <a:t>Function overloading</a:t>
            </a:r>
          </a:p>
        </p:txBody>
      </p:sp>
    </p:spTree>
    <p:extLst>
      <p:ext uri="{BB962C8B-B14F-4D97-AF65-F5344CB8AC3E}">
        <p14:creationId xmlns:p14="http://schemas.microsoft.com/office/powerpoint/2010/main" val="3713865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Overloading is possible</a:t>
            </a:r>
          </a:p>
        </p:txBody>
      </p:sp>
      <p:sp>
        <p:nvSpPr>
          <p:cNvPr id="3" name="Text Placeholder 2"/>
          <p:cNvSpPr>
            <a:spLocks noGrp="1"/>
          </p:cNvSpPr>
          <p:nvPr>
            <p:ph type="body" sz="quarter" idx="11"/>
          </p:nvPr>
        </p:nvSpPr>
        <p:spPr/>
        <p:txBody>
          <a:bodyPr/>
          <a:lstStyle/>
          <a:p>
            <a:r>
              <a:rPr lang="en-US" dirty="0"/>
              <a:t>Function Overloading</a:t>
            </a:r>
          </a:p>
        </p:txBody>
      </p:sp>
      <p:sp>
        <p:nvSpPr>
          <p:cNvPr id="4" name="Text Placeholder 3"/>
          <p:cNvSpPr>
            <a:spLocks noGrp="1"/>
          </p:cNvSpPr>
          <p:nvPr>
            <p:ph type="body" sz="quarter" idx="12"/>
          </p:nvPr>
        </p:nvSpPr>
        <p:spPr/>
        <p:txBody>
          <a:bodyPr/>
          <a:lstStyle/>
          <a:p>
            <a:r>
              <a:rPr lang="en-US" sz="2800" dirty="0"/>
              <a:t>function </a:t>
            </a:r>
            <a:r>
              <a:rPr lang="en-US" sz="2800" dirty="0" err="1"/>
              <a:t>irCalculator</a:t>
            </a:r>
            <a:r>
              <a:rPr lang="en-US" sz="2800" dirty="0"/>
              <a:t>(p: number, r: number): string;</a:t>
            </a:r>
          </a:p>
          <a:p>
            <a:r>
              <a:rPr lang="en-US" sz="2800" dirty="0"/>
              <a:t>function </a:t>
            </a:r>
            <a:r>
              <a:rPr lang="en-US" sz="2800" dirty="0" err="1"/>
              <a:t>irCalculator</a:t>
            </a:r>
            <a:r>
              <a:rPr lang="en-US" sz="2800" dirty="0"/>
              <a:t>(p: number, r: string): any;</a:t>
            </a:r>
          </a:p>
          <a:p>
            <a:r>
              <a:rPr lang="en-US" sz="2800" dirty="0"/>
              <a:t>function </a:t>
            </a:r>
            <a:r>
              <a:rPr lang="en-US" sz="2800" dirty="0" err="1"/>
              <a:t>irCalculator</a:t>
            </a:r>
            <a:r>
              <a:rPr lang="en-US" sz="2800" dirty="0"/>
              <a:t>(</a:t>
            </a:r>
            <a:r>
              <a:rPr lang="en-US" sz="2800" dirty="0" err="1"/>
              <a:t>p:any</a:t>
            </a:r>
            <a:r>
              <a:rPr lang="en-US" sz="2800" dirty="0"/>
              <a:t>, r:any) : any {</a:t>
            </a:r>
          </a:p>
          <a:p>
            <a:r>
              <a:rPr lang="en-US" sz="2800" dirty="0"/>
              <a:t>    return (p * r);</a:t>
            </a:r>
          </a:p>
          <a:p>
            <a:r>
              <a:rPr lang="en-US" sz="2800" dirty="0"/>
              <a:t>};</a:t>
            </a:r>
          </a:p>
          <a:p>
            <a:r>
              <a:rPr lang="en-US" sz="2800" dirty="0"/>
              <a:t>//</a:t>
            </a:r>
          </a:p>
          <a:p>
            <a:r>
              <a:rPr lang="en-US" sz="2800" dirty="0"/>
              <a:t>let investment = </a:t>
            </a:r>
            <a:r>
              <a:rPr lang="en-US" sz="2800" dirty="0" err="1"/>
              <a:t>irCalculator</a:t>
            </a:r>
            <a:r>
              <a:rPr lang="en-US" sz="2800" dirty="0"/>
              <a:t>(+1000, +0.10);</a:t>
            </a:r>
          </a:p>
          <a:p>
            <a:r>
              <a:rPr lang="en-US" sz="2800" dirty="0"/>
              <a:t>console.log("Interest is " + investment);</a:t>
            </a:r>
          </a:p>
        </p:txBody>
      </p:sp>
    </p:spTree>
    <p:extLst>
      <p:ext uri="{BB962C8B-B14F-4D97-AF65-F5344CB8AC3E}">
        <p14:creationId xmlns:p14="http://schemas.microsoft.com/office/powerpoint/2010/main" val="218074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Modular TypeScript</a:t>
            </a:r>
          </a:p>
        </p:txBody>
      </p:sp>
      <p:sp>
        <p:nvSpPr>
          <p:cNvPr id="4" name="Text Placeholder 3"/>
          <p:cNvSpPr>
            <a:spLocks noGrp="1"/>
          </p:cNvSpPr>
          <p:nvPr>
            <p:ph type="body" sz="quarter" idx="12"/>
          </p:nvPr>
        </p:nvSpPr>
        <p:spPr>
          <a:xfrm>
            <a:off x="3968811" y="1140141"/>
            <a:ext cx="7677089" cy="4964932"/>
          </a:xfrm>
        </p:spPr>
        <p:txBody>
          <a:bodyPr/>
          <a:lstStyle/>
          <a:p>
            <a:r>
              <a:rPr lang="en-US" sz="2400" dirty="0"/>
              <a:t>Namespaces</a:t>
            </a:r>
          </a:p>
          <a:p>
            <a:pPr marL="285750" indent="-285750">
              <a:buFont typeface="Arial" panose="020B0604020202020204" pitchFamily="34" charset="0"/>
              <a:buChar char="•"/>
            </a:pPr>
            <a:r>
              <a:rPr lang="en-US" sz="2000" dirty="0"/>
              <a:t>Possible to split up .</a:t>
            </a:r>
            <a:r>
              <a:rPr lang="en-US" sz="2000" dirty="0" err="1"/>
              <a:t>ts</a:t>
            </a:r>
            <a:r>
              <a:rPr lang="en-US" sz="2000" dirty="0"/>
              <a:t> file but have them compile as one using the same </a:t>
            </a:r>
            <a:r>
              <a:rPr lang="en-US" sz="2000" i="1" dirty="0"/>
              <a:t>namespace</a:t>
            </a:r>
          </a:p>
          <a:p>
            <a:endParaRPr lang="en-US" sz="2000" dirty="0"/>
          </a:p>
        </p:txBody>
      </p:sp>
      <p:sp>
        <p:nvSpPr>
          <p:cNvPr id="10" name="TextBox 9">
            <a:extLst>
              <a:ext uri="{FF2B5EF4-FFF2-40B4-BE49-F238E27FC236}">
                <a16:creationId xmlns:a16="http://schemas.microsoft.com/office/drawing/2014/main" id="{1ABA5179-72B5-9562-DC0E-37F711CBA6D8}"/>
              </a:ext>
            </a:extLst>
          </p:cNvPr>
          <p:cNvSpPr txBox="1"/>
          <p:nvPr/>
        </p:nvSpPr>
        <p:spPr>
          <a:xfrm>
            <a:off x="4232850" y="2522809"/>
            <a:ext cx="6132786" cy="1754326"/>
          </a:xfrm>
          <a:prstGeom prst="rect">
            <a:avLst/>
          </a:prstGeom>
          <a:noFill/>
          <a:ln>
            <a:solidFill>
              <a:schemeClr val="accent1"/>
            </a:solidFill>
          </a:ln>
        </p:spPr>
        <p:txBody>
          <a:bodyPr wrap="square">
            <a:spAutoFit/>
          </a:bodyPr>
          <a:lstStyle/>
          <a:p>
            <a:r>
              <a:rPr lang="en-US" dirty="0"/>
              <a:t>class </a:t>
            </a:r>
            <a:r>
              <a:rPr lang="en-US" dirty="0" err="1"/>
              <a:t>FantasyFootbalCompetition</a:t>
            </a:r>
            <a:r>
              <a:rPr lang="en-US" dirty="0"/>
              <a:t> {</a:t>
            </a:r>
          </a:p>
          <a:p>
            <a:r>
              <a:rPr lang="en-US" dirty="0"/>
              <a:t>    constructor(</a:t>
            </a:r>
            <a:r>
              <a:rPr lang="en-US" dirty="0" err="1"/>
              <a:t>cName</a:t>
            </a:r>
            <a:r>
              <a:rPr lang="en-US" dirty="0"/>
              <a:t> : string){</a:t>
            </a:r>
          </a:p>
          <a:p>
            <a:r>
              <a:rPr lang="en-US" dirty="0"/>
              <a:t>        </a:t>
            </a:r>
            <a:r>
              <a:rPr lang="en-US" dirty="0" err="1"/>
              <a:t>this.competitionName</a:t>
            </a:r>
            <a:r>
              <a:rPr lang="en-US" dirty="0"/>
              <a:t> = </a:t>
            </a:r>
            <a:r>
              <a:rPr lang="en-US" dirty="0" err="1"/>
              <a:t>cName</a:t>
            </a:r>
            <a:r>
              <a:rPr lang="en-US" dirty="0"/>
              <a:t>;</a:t>
            </a:r>
          </a:p>
          <a:p>
            <a:r>
              <a:rPr lang="en-US" dirty="0"/>
              <a:t>    };</a:t>
            </a:r>
          </a:p>
          <a:p>
            <a:r>
              <a:rPr lang="en-US" dirty="0"/>
              <a:t>    competitors: string[] = [];</a:t>
            </a:r>
          </a:p>
          <a:p>
            <a:r>
              <a:rPr lang="en-US" dirty="0"/>
              <a:t>}</a:t>
            </a:r>
          </a:p>
        </p:txBody>
      </p:sp>
      <p:sp>
        <p:nvSpPr>
          <p:cNvPr id="11" name="TextBox 10">
            <a:extLst>
              <a:ext uri="{FF2B5EF4-FFF2-40B4-BE49-F238E27FC236}">
                <a16:creationId xmlns:a16="http://schemas.microsoft.com/office/drawing/2014/main" id="{F9DC4503-83DC-AA37-4E11-9DC8FBB549E4}"/>
              </a:ext>
            </a:extLst>
          </p:cNvPr>
          <p:cNvSpPr txBox="1"/>
          <p:nvPr/>
        </p:nvSpPr>
        <p:spPr>
          <a:xfrm>
            <a:off x="4238293" y="2527406"/>
            <a:ext cx="6132786" cy="2308324"/>
          </a:xfrm>
          <a:prstGeom prst="rect">
            <a:avLst/>
          </a:prstGeom>
          <a:noFill/>
          <a:ln>
            <a:solidFill>
              <a:schemeClr val="accent1"/>
            </a:solidFill>
          </a:ln>
        </p:spPr>
        <p:txBody>
          <a:bodyPr wrap="square">
            <a:spAutoFit/>
          </a:bodyPr>
          <a:lstStyle/>
          <a:p>
            <a:r>
              <a:rPr lang="en-US" b="1" dirty="0"/>
              <a:t>namespace </a:t>
            </a:r>
            <a:r>
              <a:rPr lang="en-US" b="1" dirty="0" err="1"/>
              <a:t>SSCompetitions</a:t>
            </a:r>
            <a:r>
              <a:rPr lang="en-US" b="1" dirty="0"/>
              <a:t> {</a:t>
            </a:r>
          </a:p>
          <a:p>
            <a:pPr lvl="1"/>
            <a:r>
              <a:rPr lang="en-US" b="1" dirty="0"/>
              <a:t>export</a:t>
            </a:r>
            <a:r>
              <a:rPr lang="en-US" dirty="0"/>
              <a:t> class </a:t>
            </a:r>
            <a:r>
              <a:rPr lang="en-US" dirty="0" err="1"/>
              <a:t>FantasyFootbalCompetition</a:t>
            </a:r>
            <a:r>
              <a:rPr lang="en-US" dirty="0"/>
              <a:t> {</a:t>
            </a:r>
          </a:p>
          <a:p>
            <a:pPr lvl="1"/>
            <a:r>
              <a:rPr lang="en-US" dirty="0"/>
              <a:t>    constructor(</a:t>
            </a:r>
            <a:r>
              <a:rPr lang="en-US" dirty="0" err="1"/>
              <a:t>cName</a:t>
            </a:r>
            <a:r>
              <a:rPr lang="en-US" dirty="0"/>
              <a:t> : string){</a:t>
            </a:r>
          </a:p>
          <a:p>
            <a:pPr lvl="1"/>
            <a:r>
              <a:rPr lang="en-US" dirty="0"/>
              <a:t>        </a:t>
            </a:r>
            <a:r>
              <a:rPr lang="en-US" dirty="0" err="1"/>
              <a:t>this.competitionName</a:t>
            </a:r>
            <a:r>
              <a:rPr lang="en-US" dirty="0"/>
              <a:t> = </a:t>
            </a:r>
            <a:r>
              <a:rPr lang="en-US" dirty="0" err="1"/>
              <a:t>cName</a:t>
            </a:r>
            <a:r>
              <a:rPr lang="en-US" dirty="0"/>
              <a:t>;</a:t>
            </a:r>
          </a:p>
          <a:p>
            <a:pPr lvl="1"/>
            <a:r>
              <a:rPr lang="en-US" dirty="0"/>
              <a:t>    };</a:t>
            </a:r>
          </a:p>
          <a:p>
            <a:pPr lvl="1"/>
            <a:r>
              <a:rPr lang="en-US" dirty="0"/>
              <a:t>    competitors: string[] = [];</a:t>
            </a:r>
          </a:p>
          <a:p>
            <a:r>
              <a:rPr lang="en-US" dirty="0"/>
              <a:t>         }</a:t>
            </a:r>
            <a:br>
              <a:rPr lang="en-US" dirty="0"/>
            </a:br>
            <a:r>
              <a:rPr lang="en-US" b="1" dirty="0"/>
              <a:t>}</a:t>
            </a:r>
          </a:p>
        </p:txBody>
      </p:sp>
    </p:spTree>
    <p:extLst>
      <p:ext uri="{BB962C8B-B14F-4D97-AF65-F5344CB8AC3E}">
        <p14:creationId xmlns:p14="http://schemas.microsoft.com/office/powerpoint/2010/main" val="411583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Modular TypeScript</a:t>
            </a:r>
          </a:p>
        </p:txBody>
      </p:sp>
      <p:sp>
        <p:nvSpPr>
          <p:cNvPr id="4" name="Text Placeholder 3"/>
          <p:cNvSpPr>
            <a:spLocks noGrp="1"/>
          </p:cNvSpPr>
          <p:nvPr>
            <p:ph type="body" sz="quarter" idx="12"/>
          </p:nvPr>
        </p:nvSpPr>
        <p:spPr/>
        <p:txBody>
          <a:bodyPr/>
          <a:lstStyle/>
          <a:p>
            <a:r>
              <a:rPr lang="en-US" sz="2400" dirty="0"/>
              <a:t>Namespaces</a:t>
            </a:r>
          </a:p>
          <a:p>
            <a:pPr marL="285750" indent="-285750">
              <a:buFont typeface="Arial" panose="020B0604020202020204" pitchFamily="34" charset="0"/>
              <a:buChar char="•"/>
            </a:pPr>
            <a:r>
              <a:rPr lang="en-US" sz="2200" dirty="0"/>
              <a:t>To import an external .</a:t>
            </a:r>
            <a:r>
              <a:rPr lang="en-US" sz="2200" dirty="0" err="1"/>
              <a:t>ts</a:t>
            </a:r>
            <a:r>
              <a:rPr lang="en-US" sz="2200" dirty="0"/>
              <a:t> file that has been exported, you use a special syntax in TS:</a:t>
            </a:r>
            <a:br>
              <a:rPr lang="en-US" sz="2200" dirty="0"/>
            </a:br>
            <a:endParaRPr lang="en-US" sz="2200" dirty="0"/>
          </a:p>
          <a:p>
            <a:endParaRPr lang="en-US" sz="2200" dirty="0"/>
          </a:p>
          <a:p>
            <a:pPr lvl="1"/>
            <a:r>
              <a:rPr lang="en-US" sz="2200" dirty="0"/>
              <a:t>The importing file must also use the same namespace</a:t>
            </a:r>
          </a:p>
          <a:p>
            <a:pPr lvl="1"/>
            <a:endParaRPr lang="en-US" sz="2200" dirty="0"/>
          </a:p>
          <a:p>
            <a:pPr lvl="1"/>
            <a:endParaRPr lang="en-US" sz="2200" dirty="0"/>
          </a:p>
          <a:p>
            <a:pPr lvl="1"/>
            <a:endParaRPr lang="en-US" sz="2200" dirty="0"/>
          </a:p>
          <a:p>
            <a:pPr lvl="1"/>
            <a:r>
              <a:rPr lang="en-US" sz="2200" dirty="0"/>
              <a:t>Additionally, there are configurations in the </a:t>
            </a:r>
            <a:r>
              <a:rPr lang="en-US" sz="2200" dirty="0" err="1"/>
              <a:t>tsconfig</a:t>
            </a:r>
            <a:r>
              <a:rPr lang="en-US" sz="2200" dirty="0"/>
              <a:t> file as well as the browser</a:t>
            </a:r>
            <a:br>
              <a:rPr lang="en-US" sz="2200" dirty="0"/>
            </a:br>
            <a:endParaRPr lang="en-US" sz="2200" dirty="0"/>
          </a:p>
          <a:p>
            <a:endParaRPr lang="en-US" sz="2000" dirty="0"/>
          </a:p>
        </p:txBody>
      </p:sp>
      <p:sp>
        <p:nvSpPr>
          <p:cNvPr id="8" name="TextBox 7">
            <a:extLst>
              <a:ext uri="{FF2B5EF4-FFF2-40B4-BE49-F238E27FC236}">
                <a16:creationId xmlns:a16="http://schemas.microsoft.com/office/drawing/2014/main" id="{73BDE7CD-EA07-E4D0-CCA2-8C0B251F859B}"/>
              </a:ext>
            </a:extLst>
          </p:cNvPr>
          <p:cNvSpPr txBox="1"/>
          <p:nvPr/>
        </p:nvSpPr>
        <p:spPr>
          <a:xfrm>
            <a:off x="4232850" y="2551837"/>
            <a:ext cx="6132786" cy="369332"/>
          </a:xfrm>
          <a:prstGeom prst="rect">
            <a:avLst/>
          </a:prstGeom>
          <a:noFill/>
          <a:ln>
            <a:solidFill>
              <a:schemeClr val="accent1"/>
            </a:solidFill>
          </a:ln>
        </p:spPr>
        <p:txBody>
          <a:bodyPr wrap="square">
            <a:spAutoFit/>
          </a:bodyPr>
          <a:lstStyle/>
          <a:p>
            <a:r>
              <a:rPr lang="en-US" dirty="0"/>
              <a:t>/// &lt;reference path=“</a:t>
            </a:r>
            <a:r>
              <a:rPr lang="en-US" dirty="0" err="1"/>
              <a:t>ff.ts</a:t>
            </a:r>
            <a:r>
              <a:rPr lang="en-US" dirty="0"/>
              <a:t>” /&gt;</a:t>
            </a:r>
          </a:p>
        </p:txBody>
      </p:sp>
      <p:sp>
        <p:nvSpPr>
          <p:cNvPr id="9" name="TextBox 8">
            <a:extLst>
              <a:ext uri="{FF2B5EF4-FFF2-40B4-BE49-F238E27FC236}">
                <a16:creationId xmlns:a16="http://schemas.microsoft.com/office/drawing/2014/main" id="{31DD7427-FE4D-286F-A0E4-BEDB6B5D4706}"/>
              </a:ext>
            </a:extLst>
          </p:cNvPr>
          <p:cNvSpPr txBox="1"/>
          <p:nvPr/>
        </p:nvSpPr>
        <p:spPr>
          <a:xfrm>
            <a:off x="4232850" y="3973637"/>
            <a:ext cx="6132786" cy="923330"/>
          </a:xfrm>
          <a:prstGeom prst="rect">
            <a:avLst/>
          </a:prstGeom>
          <a:noFill/>
          <a:ln>
            <a:solidFill>
              <a:schemeClr val="accent1"/>
            </a:solidFill>
          </a:ln>
        </p:spPr>
        <p:txBody>
          <a:bodyPr wrap="square">
            <a:spAutoFit/>
          </a:bodyPr>
          <a:lstStyle/>
          <a:p>
            <a:r>
              <a:rPr lang="en-US" dirty="0"/>
              <a:t>Namespace competitions {</a:t>
            </a:r>
          </a:p>
          <a:p>
            <a:r>
              <a:rPr lang="en-US" dirty="0"/>
              <a:t>  const ff = new </a:t>
            </a:r>
            <a:r>
              <a:rPr lang="en-US" dirty="0" err="1"/>
              <a:t>FantasyFootbal</a:t>
            </a:r>
            <a:r>
              <a:rPr lang="en-US"/>
              <a:t>(“NFL2023”);</a:t>
            </a:r>
            <a:endParaRPr lang="en-US" dirty="0"/>
          </a:p>
          <a:p>
            <a:r>
              <a:rPr lang="en-US" dirty="0"/>
              <a:t>}</a:t>
            </a:r>
          </a:p>
        </p:txBody>
      </p:sp>
    </p:spTree>
    <p:extLst>
      <p:ext uri="{BB962C8B-B14F-4D97-AF65-F5344CB8AC3E}">
        <p14:creationId xmlns:p14="http://schemas.microsoft.com/office/powerpoint/2010/main" val="3005921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Modular TypeScript</a:t>
            </a:r>
          </a:p>
        </p:txBody>
      </p:sp>
      <p:sp>
        <p:nvSpPr>
          <p:cNvPr id="4" name="Text Placeholder 3"/>
          <p:cNvSpPr>
            <a:spLocks noGrp="1"/>
          </p:cNvSpPr>
          <p:nvPr>
            <p:ph type="body" sz="quarter" idx="12"/>
          </p:nvPr>
        </p:nvSpPr>
        <p:spPr/>
        <p:txBody>
          <a:bodyPr/>
          <a:lstStyle/>
          <a:p>
            <a:r>
              <a:rPr lang="en-US" sz="2400" dirty="0"/>
              <a:t>ES6 Modules</a:t>
            </a:r>
          </a:p>
          <a:p>
            <a:pPr marL="285750" indent="-285750">
              <a:buFont typeface="Arial" panose="020B0604020202020204" pitchFamily="34" charset="0"/>
              <a:buChar char="•"/>
            </a:pPr>
            <a:r>
              <a:rPr lang="en-US" sz="2200" dirty="0"/>
              <a:t>To export a .</a:t>
            </a:r>
            <a:r>
              <a:rPr lang="en-US" sz="2200" dirty="0" err="1"/>
              <a:t>ts</a:t>
            </a:r>
            <a:r>
              <a:rPr lang="en-US" sz="2200" dirty="0"/>
              <a:t> file just create a new file with a new name and use the export syntax</a:t>
            </a:r>
          </a:p>
          <a:p>
            <a:endParaRPr lang="en-US" sz="2200" dirty="0"/>
          </a:p>
          <a:p>
            <a:pPr lvl="1"/>
            <a:endParaRPr lang="en-US" sz="2200" dirty="0"/>
          </a:p>
          <a:p>
            <a:pPr lvl="1"/>
            <a:endParaRPr lang="en-US" sz="2200" dirty="0"/>
          </a:p>
          <a:p>
            <a:pPr lvl="1"/>
            <a:endParaRPr lang="en-US" sz="2200" dirty="0"/>
          </a:p>
          <a:p>
            <a:pPr lvl="1"/>
            <a:r>
              <a:rPr lang="en-US" sz="2200" dirty="0"/>
              <a:t>Then import the thing you exported</a:t>
            </a:r>
          </a:p>
          <a:p>
            <a:pPr lvl="1"/>
            <a:endParaRPr lang="en-US" sz="2200" dirty="0"/>
          </a:p>
          <a:p>
            <a:pPr lvl="1"/>
            <a:endParaRPr lang="en-US" sz="2200" dirty="0"/>
          </a:p>
          <a:p>
            <a:pPr lvl="1"/>
            <a:r>
              <a:rPr lang="en-US" sz="2200" dirty="0"/>
              <a:t>Note: although just the name of the .</a:t>
            </a:r>
            <a:r>
              <a:rPr lang="en-US" sz="2200" dirty="0" err="1"/>
              <a:t>ts</a:t>
            </a:r>
            <a:r>
              <a:rPr lang="en-US" sz="2200" dirty="0"/>
              <a:t> file is necessary, adding the .</a:t>
            </a:r>
            <a:r>
              <a:rPr lang="en-US" sz="2200" dirty="0" err="1"/>
              <a:t>ts</a:t>
            </a:r>
            <a:r>
              <a:rPr lang="en-US" sz="2200" dirty="0"/>
              <a:t> extension will not affect the importation</a:t>
            </a:r>
            <a:endParaRPr lang="en-US" sz="2000" dirty="0"/>
          </a:p>
        </p:txBody>
      </p:sp>
      <p:sp>
        <p:nvSpPr>
          <p:cNvPr id="10" name="TextBox 9">
            <a:extLst>
              <a:ext uri="{FF2B5EF4-FFF2-40B4-BE49-F238E27FC236}">
                <a16:creationId xmlns:a16="http://schemas.microsoft.com/office/drawing/2014/main" id="{A68B4594-683A-21CA-47F6-55F511CC185B}"/>
              </a:ext>
            </a:extLst>
          </p:cNvPr>
          <p:cNvSpPr txBox="1"/>
          <p:nvPr/>
        </p:nvSpPr>
        <p:spPr>
          <a:xfrm>
            <a:off x="4232850" y="2425713"/>
            <a:ext cx="6132786" cy="1754326"/>
          </a:xfrm>
          <a:prstGeom prst="rect">
            <a:avLst/>
          </a:prstGeom>
          <a:noFill/>
          <a:ln>
            <a:solidFill>
              <a:schemeClr val="accent1"/>
            </a:solidFill>
          </a:ln>
        </p:spPr>
        <p:txBody>
          <a:bodyPr wrap="square">
            <a:spAutoFit/>
          </a:bodyPr>
          <a:lstStyle/>
          <a:p>
            <a:r>
              <a:rPr lang="en-US" b="1" dirty="0"/>
              <a:t>export</a:t>
            </a:r>
            <a:r>
              <a:rPr lang="en-US" dirty="0"/>
              <a:t> class </a:t>
            </a:r>
            <a:r>
              <a:rPr lang="en-US" dirty="0" err="1"/>
              <a:t>FantasyFootbalCompetition</a:t>
            </a:r>
            <a:r>
              <a:rPr lang="en-US" dirty="0"/>
              <a:t> {</a:t>
            </a:r>
          </a:p>
          <a:p>
            <a:r>
              <a:rPr lang="en-US" dirty="0"/>
              <a:t>    constructor(</a:t>
            </a:r>
            <a:r>
              <a:rPr lang="en-US" dirty="0" err="1"/>
              <a:t>cName</a:t>
            </a:r>
            <a:r>
              <a:rPr lang="en-US" dirty="0"/>
              <a:t> : string){</a:t>
            </a:r>
          </a:p>
          <a:p>
            <a:r>
              <a:rPr lang="en-US" dirty="0"/>
              <a:t>        </a:t>
            </a:r>
            <a:r>
              <a:rPr lang="en-US" dirty="0" err="1"/>
              <a:t>this.competitionName</a:t>
            </a:r>
            <a:r>
              <a:rPr lang="en-US" dirty="0"/>
              <a:t> = </a:t>
            </a:r>
            <a:r>
              <a:rPr lang="en-US" dirty="0" err="1"/>
              <a:t>cName</a:t>
            </a:r>
            <a:r>
              <a:rPr lang="en-US" dirty="0"/>
              <a:t>;</a:t>
            </a:r>
          </a:p>
          <a:p>
            <a:r>
              <a:rPr lang="en-US" dirty="0"/>
              <a:t>    };</a:t>
            </a:r>
          </a:p>
          <a:p>
            <a:r>
              <a:rPr lang="en-US" dirty="0"/>
              <a:t>    competitors: string[] = [];</a:t>
            </a:r>
          </a:p>
          <a:p>
            <a:r>
              <a:rPr lang="en-US" dirty="0"/>
              <a:t>}</a:t>
            </a:r>
          </a:p>
        </p:txBody>
      </p:sp>
      <p:sp>
        <p:nvSpPr>
          <p:cNvPr id="11" name="TextBox 10">
            <a:extLst>
              <a:ext uri="{FF2B5EF4-FFF2-40B4-BE49-F238E27FC236}">
                <a16:creationId xmlns:a16="http://schemas.microsoft.com/office/drawing/2014/main" id="{FFC6695D-7AF9-839F-1F10-552BA9966256}"/>
              </a:ext>
            </a:extLst>
          </p:cNvPr>
          <p:cNvSpPr txBox="1"/>
          <p:nvPr/>
        </p:nvSpPr>
        <p:spPr>
          <a:xfrm>
            <a:off x="4232850" y="4787738"/>
            <a:ext cx="6132786" cy="369332"/>
          </a:xfrm>
          <a:prstGeom prst="rect">
            <a:avLst/>
          </a:prstGeom>
          <a:noFill/>
          <a:ln>
            <a:solidFill>
              <a:schemeClr val="accent1"/>
            </a:solidFill>
          </a:ln>
        </p:spPr>
        <p:txBody>
          <a:bodyPr wrap="square">
            <a:spAutoFit/>
          </a:bodyPr>
          <a:lstStyle/>
          <a:p>
            <a:r>
              <a:rPr lang="en-US" b="1" dirty="0"/>
              <a:t>import</a:t>
            </a:r>
            <a:r>
              <a:rPr lang="en-US" dirty="0"/>
              <a:t> { </a:t>
            </a:r>
            <a:r>
              <a:rPr lang="en-US" dirty="0" err="1"/>
              <a:t>FantasyFootbalCompetition</a:t>
            </a:r>
            <a:r>
              <a:rPr lang="en-US" dirty="0"/>
              <a:t> } from “./ff”;</a:t>
            </a:r>
          </a:p>
        </p:txBody>
      </p:sp>
    </p:spTree>
    <p:extLst>
      <p:ext uri="{BB962C8B-B14F-4D97-AF65-F5344CB8AC3E}">
        <p14:creationId xmlns:p14="http://schemas.microsoft.com/office/powerpoint/2010/main" val="162685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Modular TypeScript</a:t>
            </a:r>
          </a:p>
        </p:txBody>
      </p:sp>
      <p:sp>
        <p:nvSpPr>
          <p:cNvPr id="4" name="Text Placeholder 3"/>
          <p:cNvSpPr>
            <a:spLocks noGrp="1"/>
          </p:cNvSpPr>
          <p:nvPr>
            <p:ph type="body" sz="quarter" idx="12"/>
          </p:nvPr>
        </p:nvSpPr>
        <p:spPr/>
        <p:txBody>
          <a:bodyPr/>
          <a:lstStyle/>
          <a:p>
            <a:r>
              <a:rPr lang="en-US" sz="2400" dirty="0"/>
              <a:t>ES6 Modules</a:t>
            </a:r>
          </a:p>
          <a:p>
            <a:pPr marL="285750" indent="-285750">
              <a:buFont typeface="Arial" panose="020B0604020202020204" pitchFamily="34" charset="0"/>
              <a:buChar char="•"/>
            </a:pPr>
            <a:r>
              <a:rPr lang="en-US" sz="2200" dirty="0"/>
              <a:t>Additionally in the </a:t>
            </a:r>
            <a:r>
              <a:rPr lang="en-US" sz="2200" u="sng" dirty="0" err="1"/>
              <a:t>tsconfig.json</a:t>
            </a:r>
            <a:r>
              <a:rPr lang="en-US" sz="2200" u="sng" dirty="0"/>
              <a:t> </a:t>
            </a:r>
            <a:r>
              <a:rPr lang="en-US" sz="2200" dirty="0"/>
              <a:t>file, you must let the system know that you are using ES6 modules</a:t>
            </a:r>
          </a:p>
          <a:p>
            <a:pPr lvl="1"/>
            <a:endParaRPr lang="en-US" sz="2200" dirty="0"/>
          </a:p>
          <a:p>
            <a:pPr lvl="1"/>
            <a:endParaRPr lang="en-US" sz="2200" dirty="0"/>
          </a:p>
          <a:p>
            <a:pPr lvl="1"/>
            <a:endParaRPr lang="en-US" sz="2200" dirty="0"/>
          </a:p>
          <a:p>
            <a:pPr lvl="1"/>
            <a:endParaRPr lang="en-US" sz="2200" dirty="0"/>
          </a:p>
          <a:p>
            <a:pPr lvl="1"/>
            <a:endParaRPr lang="en-US" sz="2200" dirty="0"/>
          </a:p>
          <a:p>
            <a:pPr lvl="1"/>
            <a:r>
              <a:rPr lang="en-US" sz="2200" dirty="0"/>
              <a:t>Note: if you previously configured an </a:t>
            </a:r>
            <a:r>
              <a:rPr lang="en-US" sz="2200" b="1" dirty="0" err="1"/>
              <a:t>outfile</a:t>
            </a:r>
            <a:r>
              <a:rPr lang="en-US" sz="2200" dirty="0"/>
              <a:t> value, this needs to be commented out in order for ES6 modules to work</a:t>
            </a:r>
            <a:endParaRPr lang="en-US" sz="2000" dirty="0"/>
          </a:p>
        </p:txBody>
      </p:sp>
      <p:sp>
        <p:nvSpPr>
          <p:cNvPr id="8" name="TextBox 7">
            <a:extLst>
              <a:ext uri="{FF2B5EF4-FFF2-40B4-BE49-F238E27FC236}">
                <a16:creationId xmlns:a16="http://schemas.microsoft.com/office/drawing/2014/main" id="{DEA2EA0C-4DD4-AB24-D16E-1E3A4C4BAD7C}"/>
              </a:ext>
            </a:extLst>
          </p:cNvPr>
          <p:cNvSpPr txBox="1"/>
          <p:nvPr/>
        </p:nvSpPr>
        <p:spPr>
          <a:xfrm>
            <a:off x="4232850" y="2551837"/>
            <a:ext cx="6132786" cy="1754326"/>
          </a:xfrm>
          <a:prstGeom prst="rect">
            <a:avLst/>
          </a:prstGeom>
          <a:noFill/>
          <a:ln>
            <a:solidFill>
              <a:schemeClr val="accent1"/>
            </a:solidFill>
          </a:ln>
        </p:spPr>
        <p:txBody>
          <a:bodyPr wrap="square">
            <a:spAutoFit/>
          </a:bodyPr>
          <a:lstStyle/>
          <a:p>
            <a:r>
              <a:rPr lang="en-US" dirty="0"/>
              <a:t> "</a:t>
            </a:r>
            <a:r>
              <a:rPr lang="en-US" dirty="0" err="1"/>
              <a:t>compilerOptions</a:t>
            </a:r>
            <a:r>
              <a:rPr lang="en-US" dirty="0"/>
              <a:t>": {</a:t>
            </a:r>
          </a:p>
          <a:p>
            <a:r>
              <a:rPr lang="en-US" dirty="0"/>
              <a:t>      </a:t>
            </a:r>
            <a:r>
              <a:rPr lang="en-US" dirty="0">
                <a:highlight>
                  <a:srgbClr val="FFFF00"/>
                </a:highlight>
              </a:rPr>
              <a:t>"target": "es6</a:t>
            </a:r>
          </a:p>
          <a:p>
            <a:r>
              <a:rPr lang="en-US" dirty="0"/>
              <a:t>    /* Modules */</a:t>
            </a:r>
          </a:p>
          <a:p>
            <a:r>
              <a:rPr lang="en-US" dirty="0"/>
              <a:t>      "module": "es2015",                                </a:t>
            </a:r>
          </a:p>
          <a:p>
            <a:r>
              <a:rPr lang="en-US" dirty="0"/>
              <a:t>      "</a:t>
            </a:r>
            <a:r>
              <a:rPr lang="en-US" dirty="0" err="1"/>
              <a:t>rootDir</a:t>
            </a:r>
            <a:r>
              <a:rPr lang="en-US" dirty="0"/>
              <a:t>": "./</a:t>
            </a:r>
            <a:r>
              <a:rPr lang="en-US" dirty="0" err="1"/>
              <a:t>src</a:t>
            </a:r>
            <a:r>
              <a:rPr lang="en-US" dirty="0"/>
              <a:t>",                                  </a:t>
            </a:r>
          </a:p>
          <a:p>
            <a:r>
              <a:rPr lang="en-US" dirty="0"/>
              <a:t>      "</a:t>
            </a:r>
            <a:r>
              <a:rPr lang="en-US" dirty="0" err="1"/>
              <a:t>outDir</a:t>
            </a:r>
            <a:r>
              <a:rPr lang="en-US" dirty="0"/>
              <a:t>": "./</a:t>
            </a:r>
            <a:r>
              <a:rPr lang="en-US" dirty="0" err="1"/>
              <a:t>dist</a:t>
            </a:r>
            <a:r>
              <a:rPr lang="en-US" dirty="0"/>
              <a:t>", </a:t>
            </a:r>
          </a:p>
        </p:txBody>
      </p:sp>
    </p:spTree>
    <p:extLst>
      <p:ext uri="{BB962C8B-B14F-4D97-AF65-F5344CB8AC3E}">
        <p14:creationId xmlns:p14="http://schemas.microsoft.com/office/powerpoint/2010/main" val="2585135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Modular TypeScript</a:t>
            </a:r>
          </a:p>
        </p:txBody>
      </p:sp>
      <p:sp>
        <p:nvSpPr>
          <p:cNvPr id="4" name="Text Placeholder 3"/>
          <p:cNvSpPr>
            <a:spLocks noGrp="1"/>
          </p:cNvSpPr>
          <p:nvPr>
            <p:ph type="body" sz="quarter" idx="12"/>
          </p:nvPr>
        </p:nvSpPr>
        <p:spPr/>
        <p:txBody>
          <a:bodyPr/>
          <a:lstStyle/>
          <a:p>
            <a:r>
              <a:rPr lang="en-US" sz="2400" dirty="0"/>
              <a:t>ES6 Modules</a:t>
            </a:r>
          </a:p>
          <a:p>
            <a:pPr marL="285750" indent="-285750">
              <a:buFont typeface="Arial" panose="020B0604020202020204" pitchFamily="34" charset="0"/>
              <a:buChar char="•"/>
            </a:pPr>
            <a:r>
              <a:rPr lang="en-US" sz="2200" dirty="0"/>
              <a:t>Finally, in the .html file, in the head section where we inform the browser about our .</a:t>
            </a:r>
            <a:r>
              <a:rPr lang="en-US" sz="2200" dirty="0" err="1"/>
              <a:t>js</a:t>
            </a:r>
            <a:r>
              <a:rPr lang="en-US" sz="2200" dirty="0"/>
              <a:t> file, add a new attribute for type</a:t>
            </a:r>
          </a:p>
          <a:p>
            <a:pPr lvl="1"/>
            <a:endParaRPr lang="en-US" sz="2200" dirty="0"/>
          </a:p>
          <a:p>
            <a:pPr lvl="1"/>
            <a:endParaRPr lang="en-US" sz="2200" dirty="0"/>
          </a:p>
          <a:p>
            <a:pPr lvl="1"/>
            <a:endParaRPr lang="en-US" sz="2200" dirty="0"/>
          </a:p>
          <a:p>
            <a:pPr lvl="1"/>
            <a:endParaRPr lang="en-US" sz="2200" dirty="0"/>
          </a:p>
          <a:p>
            <a:pPr lvl="1"/>
            <a:endParaRPr lang="en-US" sz="2200" dirty="0"/>
          </a:p>
        </p:txBody>
      </p:sp>
      <p:sp>
        <p:nvSpPr>
          <p:cNvPr id="8" name="TextBox 7">
            <a:extLst>
              <a:ext uri="{FF2B5EF4-FFF2-40B4-BE49-F238E27FC236}">
                <a16:creationId xmlns:a16="http://schemas.microsoft.com/office/drawing/2014/main" id="{DEA2EA0C-4DD4-AB24-D16E-1E3A4C4BAD7C}"/>
              </a:ext>
            </a:extLst>
          </p:cNvPr>
          <p:cNvSpPr txBox="1"/>
          <p:nvPr/>
        </p:nvSpPr>
        <p:spPr>
          <a:xfrm>
            <a:off x="4232850" y="2551837"/>
            <a:ext cx="7755950" cy="2585323"/>
          </a:xfrm>
          <a:prstGeom prst="rect">
            <a:avLst/>
          </a:prstGeom>
          <a:noFill/>
          <a:ln>
            <a:solidFill>
              <a:schemeClr val="accent1"/>
            </a:solidFill>
          </a:ln>
        </p:spPr>
        <p:txBody>
          <a:bodyPr wrap="square">
            <a:spAutoFit/>
          </a:bodyPr>
          <a:lstStyle/>
          <a:p>
            <a:r>
              <a:rPr lang="en-US" dirty="0"/>
              <a:t>&lt;head&gt;</a:t>
            </a:r>
          </a:p>
          <a:p>
            <a:r>
              <a:rPr lang="en-US" dirty="0"/>
              <a:t>    &lt;meta charset="UTF-8"&gt;</a:t>
            </a:r>
          </a:p>
          <a:p>
            <a:r>
              <a:rPr lang="en-US" dirty="0"/>
              <a:t>    &lt;meta http-</a:t>
            </a:r>
            <a:r>
              <a:rPr lang="en-US" dirty="0" err="1"/>
              <a:t>equiv</a:t>
            </a:r>
            <a:r>
              <a:rPr lang="en-US" dirty="0"/>
              <a:t>="X-UA-Compatible" content="IE=edge"&gt;</a:t>
            </a:r>
          </a:p>
          <a:p>
            <a:r>
              <a:rPr lang="en-US" dirty="0"/>
              <a:t>    &lt;meta name="viewport" content="width=device-width, initial-scale=1.0"&gt;</a:t>
            </a:r>
          </a:p>
          <a:p>
            <a:r>
              <a:rPr lang="en-US" dirty="0"/>
              <a:t>    &lt;link </a:t>
            </a:r>
            <a:r>
              <a:rPr lang="en-US" dirty="0" err="1"/>
              <a:t>rel</a:t>
            </a:r>
            <a:r>
              <a:rPr lang="en-US" dirty="0"/>
              <a:t>="shortcut icon" </a:t>
            </a:r>
            <a:r>
              <a:rPr lang="en-US" dirty="0" err="1"/>
              <a:t>href</a:t>
            </a:r>
            <a:r>
              <a:rPr lang="en-US" dirty="0"/>
              <a:t>="#" /&gt;</a:t>
            </a:r>
          </a:p>
          <a:p>
            <a:r>
              <a:rPr lang="en-US" dirty="0"/>
              <a:t>    &lt;!-- &lt;script&gt;var exports = {};&lt;/script&gt; --&gt;</a:t>
            </a:r>
          </a:p>
          <a:p>
            <a:r>
              <a:rPr lang="en-US" dirty="0"/>
              <a:t>    &lt;script </a:t>
            </a:r>
            <a:r>
              <a:rPr lang="en-US" dirty="0">
                <a:highlight>
                  <a:srgbClr val="FFFF00"/>
                </a:highlight>
              </a:rPr>
              <a:t>type="module"</a:t>
            </a:r>
            <a:r>
              <a:rPr lang="en-US" dirty="0"/>
              <a:t> </a:t>
            </a:r>
            <a:r>
              <a:rPr lang="en-US" dirty="0" err="1"/>
              <a:t>src</a:t>
            </a:r>
            <a:r>
              <a:rPr lang="en-US" dirty="0"/>
              <a:t>="../</a:t>
            </a:r>
            <a:r>
              <a:rPr lang="en-US" dirty="0" err="1"/>
              <a:t>dist</a:t>
            </a:r>
            <a:r>
              <a:rPr lang="en-US" dirty="0"/>
              <a:t>/index.js"&gt;&lt;/script&gt;</a:t>
            </a:r>
          </a:p>
          <a:p>
            <a:r>
              <a:rPr lang="en-US" dirty="0"/>
              <a:t>    &lt;title&gt;SS TypeScript Bootcamp&lt;/title&gt;</a:t>
            </a:r>
          </a:p>
          <a:p>
            <a:r>
              <a:rPr lang="en-US" dirty="0"/>
              <a:t>&lt;/head&gt;</a:t>
            </a:r>
          </a:p>
        </p:txBody>
      </p:sp>
    </p:spTree>
    <p:extLst>
      <p:ext uri="{BB962C8B-B14F-4D97-AF65-F5344CB8AC3E}">
        <p14:creationId xmlns:p14="http://schemas.microsoft.com/office/powerpoint/2010/main" val="3872093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TypeScript Generics</a:t>
            </a:r>
          </a:p>
        </p:txBody>
      </p:sp>
      <p:sp>
        <p:nvSpPr>
          <p:cNvPr id="3" name="Text Placeholder 2"/>
          <p:cNvSpPr>
            <a:spLocks noGrp="1"/>
          </p:cNvSpPr>
          <p:nvPr>
            <p:ph type="body" sz="quarter" idx="11"/>
          </p:nvPr>
        </p:nvSpPr>
        <p:spPr/>
        <p:txBody>
          <a:bodyPr/>
          <a:lstStyle/>
          <a:p>
            <a:r>
              <a:rPr lang="en-US" dirty="0"/>
              <a:t>Introduction to TypeScript Generics</a:t>
            </a:r>
          </a:p>
        </p:txBody>
      </p:sp>
      <p:sp>
        <p:nvSpPr>
          <p:cNvPr id="4" name="Text Placeholder 3"/>
          <p:cNvSpPr>
            <a:spLocks noGrp="1"/>
          </p:cNvSpPr>
          <p:nvPr>
            <p:ph type="body" sz="quarter" idx="12"/>
          </p:nvPr>
        </p:nvSpPr>
        <p:spPr/>
        <p:txBody>
          <a:bodyPr/>
          <a:lstStyle/>
          <a:p>
            <a:r>
              <a:rPr lang="en-US" sz="3200" dirty="0"/>
              <a:t>Generics is somewhat related to concepts like lazy loading, polymorphism and abstract classes and functions</a:t>
            </a:r>
          </a:p>
          <a:p>
            <a:r>
              <a:rPr lang="en-US" sz="3200" dirty="0"/>
              <a:t>There is a time component involved</a:t>
            </a:r>
          </a:p>
          <a:p>
            <a:r>
              <a:rPr lang="en-US" sz="3200" dirty="0"/>
              <a:t>It makes code more flexible, reusable and may even lessen duplication of code</a:t>
            </a:r>
          </a:p>
          <a:p>
            <a:r>
              <a:rPr lang="en-US" sz="3200" dirty="0"/>
              <a:t>TS Generics improve Type safety</a:t>
            </a:r>
          </a:p>
          <a:p>
            <a:r>
              <a:rPr lang="en-US" sz="3200" dirty="0"/>
              <a:t>Generics can be used wherever passing a parameter is involved</a:t>
            </a:r>
          </a:p>
          <a:p>
            <a:endParaRPr lang="en-US" sz="3200" dirty="0"/>
          </a:p>
        </p:txBody>
      </p:sp>
    </p:spTree>
    <p:extLst>
      <p:ext uri="{BB962C8B-B14F-4D97-AF65-F5344CB8AC3E}">
        <p14:creationId xmlns:p14="http://schemas.microsoft.com/office/powerpoint/2010/main" val="25961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09995F-0E83-0641-007B-885DC8D671A4}"/>
              </a:ext>
            </a:extLst>
          </p:cNvPr>
          <p:cNvSpPr>
            <a:spLocks noGrp="1"/>
          </p:cNvSpPr>
          <p:nvPr>
            <p:ph type="title"/>
          </p:nvPr>
        </p:nvSpPr>
        <p:spPr/>
        <p:txBody>
          <a:bodyPr>
            <a:normAutofit/>
          </a:bodyPr>
          <a:lstStyle/>
          <a:p>
            <a:r>
              <a:rPr lang="en-US" dirty="0"/>
              <a:t>Generics in Action</a:t>
            </a:r>
          </a:p>
        </p:txBody>
      </p:sp>
      <p:pic>
        <p:nvPicPr>
          <p:cNvPr id="9" name="Picture 8">
            <a:extLst>
              <a:ext uri="{FF2B5EF4-FFF2-40B4-BE49-F238E27FC236}">
                <a16:creationId xmlns:a16="http://schemas.microsoft.com/office/drawing/2014/main" id="{0BFEB8F7-986C-19A3-1ACC-A0E1828D1F25}"/>
              </a:ext>
            </a:extLst>
          </p:cNvPr>
          <p:cNvPicPr>
            <a:picLocks noChangeAspect="1"/>
          </p:cNvPicPr>
          <p:nvPr/>
        </p:nvPicPr>
        <p:blipFill>
          <a:blip r:embed="rId3"/>
          <a:stretch>
            <a:fillRect/>
          </a:stretch>
        </p:blipFill>
        <p:spPr>
          <a:xfrm>
            <a:off x="1190625" y="1485900"/>
            <a:ext cx="9810750" cy="3886200"/>
          </a:xfrm>
          <a:prstGeom prst="rect">
            <a:avLst/>
          </a:prstGeom>
        </p:spPr>
      </p:pic>
      <p:sp>
        <p:nvSpPr>
          <p:cNvPr id="2" name="Rectangle 1">
            <a:extLst>
              <a:ext uri="{FF2B5EF4-FFF2-40B4-BE49-F238E27FC236}">
                <a16:creationId xmlns:a16="http://schemas.microsoft.com/office/drawing/2014/main" id="{CADB34A4-C308-4116-B5C8-B7FE97E6F9B3}"/>
              </a:ext>
            </a:extLst>
          </p:cNvPr>
          <p:cNvSpPr/>
          <p:nvPr/>
        </p:nvSpPr>
        <p:spPr>
          <a:xfrm>
            <a:off x="5917474" y="3540034"/>
            <a:ext cx="4676503" cy="339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64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3993-9BA4-7159-30E3-18AF5A9E4E92}"/>
              </a:ext>
            </a:extLst>
          </p:cNvPr>
          <p:cNvSpPr>
            <a:spLocks noGrp="1"/>
          </p:cNvSpPr>
          <p:nvPr>
            <p:ph type="title"/>
          </p:nvPr>
        </p:nvSpPr>
        <p:spPr/>
        <p:txBody>
          <a:bodyPr>
            <a:normAutofit/>
          </a:bodyPr>
          <a:lstStyle/>
          <a:p>
            <a:r>
              <a:rPr lang="en-US" dirty="0"/>
              <a:t>Generics in Action</a:t>
            </a:r>
          </a:p>
        </p:txBody>
      </p:sp>
      <p:pic>
        <p:nvPicPr>
          <p:cNvPr id="9" name="Picture 8">
            <a:extLst>
              <a:ext uri="{FF2B5EF4-FFF2-40B4-BE49-F238E27FC236}">
                <a16:creationId xmlns:a16="http://schemas.microsoft.com/office/drawing/2014/main" id="{0BFEB8F7-986C-19A3-1ACC-A0E1828D1F25}"/>
              </a:ext>
            </a:extLst>
          </p:cNvPr>
          <p:cNvPicPr>
            <a:picLocks noChangeAspect="1"/>
          </p:cNvPicPr>
          <p:nvPr/>
        </p:nvPicPr>
        <p:blipFill>
          <a:blip r:embed="rId3"/>
          <a:srcRect/>
          <a:stretch/>
        </p:blipFill>
        <p:spPr>
          <a:xfrm>
            <a:off x="1190625" y="1487785"/>
            <a:ext cx="9810750" cy="3882430"/>
          </a:xfrm>
          <a:prstGeom prst="rect">
            <a:avLst/>
          </a:prstGeom>
        </p:spPr>
      </p:pic>
    </p:spTree>
    <p:extLst>
      <p:ext uri="{BB962C8B-B14F-4D97-AF65-F5344CB8AC3E}">
        <p14:creationId xmlns:p14="http://schemas.microsoft.com/office/powerpoint/2010/main" val="211521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6C39-9A4D-2E35-16AB-791FE03CB274}"/>
              </a:ext>
            </a:extLst>
          </p:cNvPr>
          <p:cNvSpPr>
            <a:spLocks noGrp="1"/>
          </p:cNvSpPr>
          <p:nvPr>
            <p:ph type="title"/>
          </p:nvPr>
        </p:nvSpPr>
        <p:spPr/>
        <p:txBody>
          <a:bodyPr>
            <a:normAutofit/>
          </a:bodyPr>
          <a:lstStyle/>
          <a:p>
            <a:r>
              <a:rPr lang="en-US" dirty="0"/>
              <a:t>Generics in Action</a:t>
            </a:r>
          </a:p>
        </p:txBody>
      </p:sp>
      <p:pic>
        <p:nvPicPr>
          <p:cNvPr id="9" name="Picture 8">
            <a:extLst>
              <a:ext uri="{FF2B5EF4-FFF2-40B4-BE49-F238E27FC236}">
                <a16:creationId xmlns:a16="http://schemas.microsoft.com/office/drawing/2014/main" id="{0BFEB8F7-986C-19A3-1ACC-A0E1828D1F25}"/>
              </a:ext>
            </a:extLst>
          </p:cNvPr>
          <p:cNvPicPr>
            <a:picLocks noChangeAspect="1"/>
          </p:cNvPicPr>
          <p:nvPr/>
        </p:nvPicPr>
        <p:blipFill>
          <a:blip r:embed="rId3"/>
          <a:srcRect/>
          <a:stretch/>
        </p:blipFill>
        <p:spPr>
          <a:xfrm>
            <a:off x="1190625" y="1490663"/>
            <a:ext cx="9810750" cy="3876674"/>
          </a:xfrm>
          <a:prstGeom prst="rect">
            <a:avLst/>
          </a:prstGeom>
        </p:spPr>
      </p:pic>
      <p:sp>
        <p:nvSpPr>
          <p:cNvPr id="5" name="Rectangle 4">
            <a:extLst>
              <a:ext uri="{FF2B5EF4-FFF2-40B4-BE49-F238E27FC236}">
                <a16:creationId xmlns:a16="http://schemas.microsoft.com/office/drawing/2014/main" id="{A1B8CF16-D88A-2D5A-D6D1-042B15E4233F}"/>
              </a:ext>
            </a:extLst>
          </p:cNvPr>
          <p:cNvSpPr/>
          <p:nvPr/>
        </p:nvSpPr>
        <p:spPr>
          <a:xfrm>
            <a:off x="5917474" y="3540034"/>
            <a:ext cx="4676503" cy="339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85710D86-327C-E371-8171-5D8742DCB4AD}"/>
              </a:ext>
            </a:extLst>
          </p:cNvPr>
          <p:cNvCxnSpPr>
            <a:cxnSpLocks/>
          </p:cNvCxnSpPr>
          <p:nvPr/>
        </p:nvCxnSpPr>
        <p:spPr>
          <a:xfrm flipH="1">
            <a:off x="8623738" y="2081048"/>
            <a:ext cx="299545" cy="4099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86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few features of TypeScript</a:t>
            </a:r>
          </a:p>
        </p:txBody>
      </p:sp>
      <p:sp>
        <p:nvSpPr>
          <p:cNvPr id="3" name="Text Placeholder 2"/>
          <p:cNvSpPr>
            <a:spLocks noGrp="1"/>
          </p:cNvSpPr>
          <p:nvPr>
            <p:ph type="body" sz="quarter" idx="11"/>
          </p:nvPr>
        </p:nvSpPr>
        <p:spPr/>
        <p:txBody>
          <a:bodyPr/>
          <a:lstStyle/>
          <a:p>
            <a:r>
              <a:rPr lang="en-US" dirty="0"/>
              <a:t>Advantages of using TypeScript</a:t>
            </a:r>
          </a:p>
        </p:txBody>
      </p:sp>
      <p:sp>
        <p:nvSpPr>
          <p:cNvPr id="4" name="Text Placeholder 3"/>
          <p:cNvSpPr>
            <a:spLocks noGrp="1"/>
          </p:cNvSpPr>
          <p:nvPr>
            <p:ph type="body" sz="quarter" idx="12"/>
          </p:nvPr>
        </p:nvSpPr>
        <p:spPr/>
        <p:txBody>
          <a:bodyPr/>
          <a:lstStyle/>
          <a:p>
            <a:pPr marL="285750" indent="-285750">
              <a:buFont typeface="Arial" panose="020B0604020202020204" pitchFamily="34" charset="0"/>
              <a:buChar char="•"/>
            </a:pPr>
            <a:r>
              <a:rPr lang="en-US" sz="2400" dirty="0"/>
              <a:t>With a good IDE you can capture certain errors at compile time before they reach run time level</a:t>
            </a:r>
          </a:p>
          <a:p>
            <a:pPr marL="285750" indent="-285750">
              <a:buFont typeface="Arial" panose="020B0604020202020204" pitchFamily="34" charset="0"/>
              <a:buChar char="•"/>
            </a:pPr>
            <a:r>
              <a:rPr lang="en-US" sz="2400" dirty="0"/>
              <a:t>Support for static typing (strong typing)</a:t>
            </a:r>
          </a:p>
          <a:p>
            <a:pPr marL="285750" indent="-285750">
              <a:buFont typeface="Arial" panose="020B0604020202020204" pitchFamily="34" charset="0"/>
              <a:buChar char="•"/>
            </a:pPr>
            <a:r>
              <a:rPr lang="en-US" sz="2400" dirty="0"/>
              <a:t>TypeScript, once trans-piled down to JS can runs on any browser or JavaScript engine like NodeJS</a:t>
            </a:r>
          </a:p>
          <a:p>
            <a:pPr marL="285750" indent="-285750">
              <a:buFont typeface="Arial" panose="020B0604020202020204" pitchFamily="34" charset="0"/>
              <a:buChar char="•"/>
            </a:pPr>
            <a:r>
              <a:rPr lang="en-US" sz="2400" dirty="0"/>
              <a:t>Using a good IDE, the developer can have IntelliSense with TypeScript</a:t>
            </a:r>
          </a:p>
          <a:p>
            <a:pPr marL="285750" indent="-285750">
              <a:buFont typeface="Arial" panose="020B0604020202020204" pitchFamily="34" charset="0"/>
              <a:buChar char="•"/>
            </a:pPr>
            <a:r>
              <a:rPr lang="en-US" sz="2400" dirty="0"/>
              <a:t>Namespaces if used properly can be a great tool for modular development</a:t>
            </a:r>
          </a:p>
        </p:txBody>
      </p:sp>
    </p:spTree>
    <p:extLst>
      <p:ext uri="{BB962C8B-B14F-4D97-AF65-F5344CB8AC3E}">
        <p14:creationId xmlns:p14="http://schemas.microsoft.com/office/powerpoint/2010/main" val="141925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62E2-99A6-349F-4778-2F3AE139FD7F}"/>
              </a:ext>
            </a:extLst>
          </p:cNvPr>
          <p:cNvSpPr>
            <a:spLocks noGrp="1"/>
          </p:cNvSpPr>
          <p:nvPr>
            <p:ph type="title"/>
          </p:nvPr>
        </p:nvSpPr>
        <p:spPr/>
        <p:txBody>
          <a:bodyPr>
            <a:normAutofit/>
          </a:bodyPr>
          <a:lstStyle/>
          <a:p>
            <a:r>
              <a:rPr lang="en-US" dirty="0"/>
              <a:t>Generics in Action</a:t>
            </a:r>
          </a:p>
        </p:txBody>
      </p:sp>
      <p:pic>
        <p:nvPicPr>
          <p:cNvPr id="9" name="Picture 8">
            <a:extLst>
              <a:ext uri="{FF2B5EF4-FFF2-40B4-BE49-F238E27FC236}">
                <a16:creationId xmlns:a16="http://schemas.microsoft.com/office/drawing/2014/main" id="{0BFEB8F7-986C-19A3-1ACC-A0E1828D1F25}"/>
              </a:ext>
            </a:extLst>
          </p:cNvPr>
          <p:cNvPicPr>
            <a:picLocks noChangeAspect="1"/>
          </p:cNvPicPr>
          <p:nvPr/>
        </p:nvPicPr>
        <p:blipFill>
          <a:blip r:embed="rId3"/>
          <a:srcRect/>
          <a:stretch/>
        </p:blipFill>
        <p:spPr>
          <a:xfrm>
            <a:off x="1202649" y="1490663"/>
            <a:ext cx="9786702" cy="3876674"/>
          </a:xfrm>
          <a:prstGeom prst="rect">
            <a:avLst/>
          </a:prstGeom>
        </p:spPr>
      </p:pic>
      <p:sp>
        <p:nvSpPr>
          <p:cNvPr id="5" name="Rectangle 4">
            <a:extLst>
              <a:ext uri="{FF2B5EF4-FFF2-40B4-BE49-F238E27FC236}">
                <a16:creationId xmlns:a16="http://schemas.microsoft.com/office/drawing/2014/main" id="{9C2B2E1C-C4F5-EAC6-0AE3-8A61FC8E7FA5}"/>
              </a:ext>
            </a:extLst>
          </p:cNvPr>
          <p:cNvSpPr/>
          <p:nvPr/>
        </p:nvSpPr>
        <p:spPr>
          <a:xfrm>
            <a:off x="5904411" y="3540034"/>
            <a:ext cx="5071877" cy="39188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121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29EE-FDF3-377A-3A27-01DECA99D477}"/>
              </a:ext>
            </a:extLst>
          </p:cNvPr>
          <p:cNvSpPr>
            <a:spLocks noGrp="1"/>
          </p:cNvSpPr>
          <p:nvPr>
            <p:ph type="title"/>
          </p:nvPr>
        </p:nvSpPr>
        <p:spPr/>
        <p:txBody>
          <a:bodyPr>
            <a:normAutofit/>
          </a:bodyPr>
          <a:lstStyle/>
          <a:p>
            <a:r>
              <a:rPr lang="en-US" dirty="0"/>
              <a:t>Generics in Action</a:t>
            </a:r>
          </a:p>
        </p:txBody>
      </p:sp>
      <p:pic>
        <p:nvPicPr>
          <p:cNvPr id="9" name="Picture 8">
            <a:extLst>
              <a:ext uri="{FF2B5EF4-FFF2-40B4-BE49-F238E27FC236}">
                <a16:creationId xmlns:a16="http://schemas.microsoft.com/office/drawing/2014/main" id="{0BFEB8F7-986C-19A3-1ACC-A0E1828D1F25}"/>
              </a:ext>
            </a:extLst>
          </p:cNvPr>
          <p:cNvPicPr>
            <a:picLocks noChangeAspect="1"/>
          </p:cNvPicPr>
          <p:nvPr/>
        </p:nvPicPr>
        <p:blipFill>
          <a:blip r:embed="rId3"/>
          <a:srcRect/>
          <a:stretch/>
        </p:blipFill>
        <p:spPr>
          <a:xfrm>
            <a:off x="1207400" y="1490663"/>
            <a:ext cx="9777200" cy="3876674"/>
          </a:xfrm>
          <a:prstGeom prst="rect">
            <a:avLst/>
          </a:prstGeom>
        </p:spPr>
      </p:pic>
    </p:spTree>
    <p:extLst>
      <p:ext uri="{BB962C8B-B14F-4D97-AF65-F5344CB8AC3E}">
        <p14:creationId xmlns:p14="http://schemas.microsoft.com/office/powerpoint/2010/main" val="2849427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7C980-D21D-308C-CFC1-D41EA6566D1F}"/>
              </a:ext>
            </a:extLst>
          </p:cNvPr>
          <p:cNvSpPr>
            <a:spLocks noGrp="1"/>
          </p:cNvSpPr>
          <p:nvPr>
            <p:ph type="body" sz="quarter" idx="10"/>
          </p:nvPr>
        </p:nvSpPr>
        <p:spPr/>
        <p:txBody>
          <a:bodyPr/>
          <a:lstStyle/>
          <a:p>
            <a:r>
              <a:rPr lang="en-US" dirty="0"/>
              <a:t>How TS makes Inferences</a:t>
            </a:r>
          </a:p>
        </p:txBody>
      </p:sp>
      <p:sp>
        <p:nvSpPr>
          <p:cNvPr id="3" name="Text Placeholder 2">
            <a:extLst>
              <a:ext uri="{FF2B5EF4-FFF2-40B4-BE49-F238E27FC236}">
                <a16:creationId xmlns:a16="http://schemas.microsoft.com/office/drawing/2014/main" id="{09AC9574-C560-E2DD-8A04-AD3945689812}"/>
              </a:ext>
            </a:extLst>
          </p:cNvPr>
          <p:cNvSpPr>
            <a:spLocks noGrp="1"/>
          </p:cNvSpPr>
          <p:nvPr>
            <p:ph type="body" sz="quarter" idx="11"/>
          </p:nvPr>
        </p:nvSpPr>
        <p:spPr/>
        <p:txBody>
          <a:bodyPr/>
          <a:lstStyle/>
          <a:p>
            <a:r>
              <a:rPr lang="en-US" dirty="0"/>
              <a:t>TS is all about Inferences</a:t>
            </a:r>
          </a:p>
        </p:txBody>
      </p:sp>
      <p:pic>
        <p:nvPicPr>
          <p:cNvPr id="6" name="Picture 5">
            <a:extLst>
              <a:ext uri="{FF2B5EF4-FFF2-40B4-BE49-F238E27FC236}">
                <a16:creationId xmlns:a16="http://schemas.microsoft.com/office/drawing/2014/main" id="{AF2BF055-F0EB-D519-A6D3-5CC1C2D2F4A0}"/>
              </a:ext>
            </a:extLst>
          </p:cNvPr>
          <p:cNvPicPr>
            <a:picLocks noChangeAspect="1"/>
          </p:cNvPicPr>
          <p:nvPr/>
        </p:nvPicPr>
        <p:blipFill>
          <a:blip r:embed="rId3"/>
          <a:stretch>
            <a:fillRect/>
          </a:stretch>
        </p:blipFill>
        <p:spPr>
          <a:xfrm>
            <a:off x="3968811" y="1209675"/>
            <a:ext cx="3752850" cy="2219325"/>
          </a:xfrm>
          <a:prstGeom prst="rect">
            <a:avLst/>
          </a:prstGeom>
        </p:spPr>
      </p:pic>
      <p:pic>
        <p:nvPicPr>
          <p:cNvPr id="8" name="Picture 7">
            <a:extLst>
              <a:ext uri="{FF2B5EF4-FFF2-40B4-BE49-F238E27FC236}">
                <a16:creationId xmlns:a16="http://schemas.microsoft.com/office/drawing/2014/main" id="{FC802690-033C-9888-F0B9-E39A807C6B0F}"/>
              </a:ext>
            </a:extLst>
          </p:cNvPr>
          <p:cNvPicPr>
            <a:picLocks noChangeAspect="1"/>
          </p:cNvPicPr>
          <p:nvPr/>
        </p:nvPicPr>
        <p:blipFill>
          <a:blip r:embed="rId4"/>
          <a:stretch>
            <a:fillRect/>
          </a:stretch>
        </p:blipFill>
        <p:spPr>
          <a:xfrm>
            <a:off x="3968811" y="3895725"/>
            <a:ext cx="4495800" cy="1752600"/>
          </a:xfrm>
          <a:prstGeom prst="rect">
            <a:avLst/>
          </a:prstGeom>
        </p:spPr>
      </p:pic>
      <p:sp>
        <p:nvSpPr>
          <p:cNvPr id="9" name="Callout: Line 8">
            <a:extLst>
              <a:ext uri="{FF2B5EF4-FFF2-40B4-BE49-F238E27FC236}">
                <a16:creationId xmlns:a16="http://schemas.microsoft.com/office/drawing/2014/main" id="{C738FC57-8721-E91C-9E47-7DD0D3F224B2}"/>
              </a:ext>
            </a:extLst>
          </p:cNvPr>
          <p:cNvSpPr/>
          <p:nvPr/>
        </p:nvSpPr>
        <p:spPr>
          <a:xfrm>
            <a:off x="8957888" y="1209675"/>
            <a:ext cx="1934817" cy="897421"/>
          </a:xfrm>
          <a:prstGeom prst="borderCallout1">
            <a:avLst>
              <a:gd name="adj1" fmla="val 54331"/>
              <a:gd name="adj2" fmla="val -831"/>
              <a:gd name="adj3" fmla="val 85920"/>
              <a:gd name="adj4" fmla="val -131484"/>
            </a:avLst>
          </a:prstGeom>
          <a:solidFill>
            <a:schemeClr val="tx2">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 JavaScript Object</a:t>
            </a:r>
          </a:p>
        </p:txBody>
      </p:sp>
      <p:sp>
        <p:nvSpPr>
          <p:cNvPr id="10" name="Callout: Line 9">
            <a:extLst>
              <a:ext uri="{FF2B5EF4-FFF2-40B4-BE49-F238E27FC236}">
                <a16:creationId xmlns:a16="http://schemas.microsoft.com/office/drawing/2014/main" id="{C612C962-54A2-535A-200F-77F5AB753E9E}"/>
              </a:ext>
            </a:extLst>
          </p:cNvPr>
          <p:cNvSpPr/>
          <p:nvPr/>
        </p:nvSpPr>
        <p:spPr>
          <a:xfrm>
            <a:off x="9534357" y="3963771"/>
            <a:ext cx="2111543" cy="897421"/>
          </a:xfrm>
          <a:prstGeom prst="borderCallout1">
            <a:avLst>
              <a:gd name="adj1" fmla="val 52714"/>
              <a:gd name="adj2" fmla="val 1290"/>
              <a:gd name="adj3" fmla="val 85920"/>
              <a:gd name="adj4" fmla="val -131484"/>
            </a:avLst>
          </a:prstGeom>
          <a:solidFill>
            <a:schemeClr val="tx2">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TypeScript inference</a:t>
            </a:r>
          </a:p>
        </p:txBody>
      </p:sp>
    </p:spTree>
    <p:extLst>
      <p:ext uri="{BB962C8B-B14F-4D97-AF65-F5344CB8AC3E}">
        <p14:creationId xmlns:p14="http://schemas.microsoft.com/office/powerpoint/2010/main" val="124995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28D3F-B824-5145-9444-D277C4885736}"/>
              </a:ext>
            </a:extLst>
          </p:cNvPr>
          <p:cNvSpPr>
            <a:spLocks noGrp="1"/>
          </p:cNvSpPr>
          <p:nvPr>
            <p:ph type="body" sz="quarter" idx="10"/>
          </p:nvPr>
        </p:nvSpPr>
        <p:spPr/>
        <p:txBody>
          <a:bodyPr/>
          <a:lstStyle/>
          <a:p>
            <a:r>
              <a:rPr lang="en-US" dirty="0"/>
              <a:t>User-defined</a:t>
            </a:r>
          </a:p>
          <a:p>
            <a:r>
              <a:rPr lang="en-US" dirty="0"/>
              <a:t>types</a:t>
            </a:r>
          </a:p>
        </p:txBody>
      </p:sp>
      <p:sp>
        <p:nvSpPr>
          <p:cNvPr id="3" name="Text Placeholder 2">
            <a:extLst>
              <a:ext uri="{FF2B5EF4-FFF2-40B4-BE49-F238E27FC236}">
                <a16:creationId xmlns:a16="http://schemas.microsoft.com/office/drawing/2014/main" id="{A98F9AC3-FCEE-97F0-34C2-C5548039E8AF}"/>
              </a:ext>
            </a:extLst>
          </p:cNvPr>
          <p:cNvSpPr>
            <a:spLocks noGrp="1"/>
          </p:cNvSpPr>
          <p:nvPr>
            <p:ph type="body" sz="quarter" idx="11"/>
          </p:nvPr>
        </p:nvSpPr>
        <p:spPr/>
        <p:txBody>
          <a:bodyPr/>
          <a:lstStyle/>
          <a:p>
            <a:r>
              <a:rPr lang="en-US" dirty="0"/>
              <a:t>The Object Type</a:t>
            </a:r>
          </a:p>
        </p:txBody>
      </p:sp>
      <p:grpSp>
        <p:nvGrpSpPr>
          <p:cNvPr id="5" name="Group 4">
            <a:extLst>
              <a:ext uri="{FF2B5EF4-FFF2-40B4-BE49-F238E27FC236}">
                <a16:creationId xmlns:a16="http://schemas.microsoft.com/office/drawing/2014/main" id="{8C94809C-3E75-2C45-5B47-6699B3369143}"/>
              </a:ext>
            </a:extLst>
          </p:cNvPr>
          <p:cNvGrpSpPr/>
          <p:nvPr/>
        </p:nvGrpSpPr>
        <p:grpSpPr>
          <a:xfrm>
            <a:off x="3959286" y="1169169"/>
            <a:ext cx="8029514" cy="5072504"/>
            <a:chOff x="3959286" y="1169169"/>
            <a:chExt cx="6543675" cy="4133851"/>
          </a:xfrm>
        </p:grpSpPr>
        <p:pic>
          <p:nvPicPr>
            <p:cNvPr id="20" name="Picture 19">
              <a:extLst>
                <a:ext uri="{FF2B5EF4-FFF2-40B4-BE49-F238E27FC236}">
                  <a16:creationId xmlns:a16="http://schemas.microsoft.com/office/drawing/2014/main" id="{019D4CC2-8C23-0748-90DC-F0D0026F5C43}"/>
                </a:ext>
              </a:extLst>
            </p:cNvPr>
            <p:cNvPicPr>
              <a:picLocks noChangeAspect="1"/>
            </p:cNvPicPr>
            <p:nvPr/>
          </p:nvPicPr>
          <p:blipFill>
            <a:blip r:embed="rId3"/>
            <a:stretch>
              <a:fillRect/>
            </a:stretch>
          </p:blipFill>
          <p:spPr>
            <a:xfrm>
              <a:off x="3968811" y="1169169"/>
              <a:ext cx="6534150" cy="1000125"/>
            </a:xfrm>
            <a:prstGeom prst="rect">
              <a:avLst/>
            </a:prstGeom>
          </p:spPr>
        </p:pic>
        <p:pic>
          <p:nvPicPr>
            <p:cNvPr id="22" name="Picture 21">
              <a:extLst>
                <a:ext uri="{FF2B5EF4-FFF2-40B4-BE49-F238E27FC236}">
                  <a16:creationId xmlns:a16="http://schemas.microsoft.com/office/drawing/2014/main" id="{31AE4350-3D59-DAD7-7BAC-A012CF9FEDB2}"/>
                </a:ext>
              </a:extLst>
            </p:cNvPr>
            <p:cNvPicPr>
              <a:picLocks noChangeAspect="1"/>
            </p:cNvPicPr>
            <p:nvPr/>
          </p:nvPicPr>
          <p:blipFill>
            <a:blip r:embed="rId4"/>
            <a:stretch>
              <a:fillRect/>
            </a:stretch>
          </p:blipFill>
          <p:spPr>
            <a:xfrm>
              <a:off x="3968811" y="2400300"/>
              <a:ext cx="6534150" cy="1028700"/>
            </a:xfrm>
            <a:prstGeom prst="rect">
              <a:avLst/>
            </a:prstGeom>
          </p:spPr>
        </p:pic>
        <p:pic>
          <p:nvPicPr>
            <p:cNvPr id="24" name="Picture 23">
              <a:extLst>
                <a:ext uri="{FF2B5EF4-FFF2-40B4-BE49-F238E27FC236}">
                  <a16:creationId xmlns:a16="http://schemas.microsoft.com/office/drawing/2014/main" id="{BFCD2AB6-E212-5E87-7A93-B2D4E01F1DC4}"/>
                </a:ext>
              </a:extLst>
            </p:cNvPr>
            <p:cNvPicPr>
              <a:picLocks noChangeAspect="1"/>
            </p:cNvPicPr>
            <p:nvPr/>
          </p:nvPicPr>
          <p:blipFill>
            <a:blip r:embed="rId5"/>
            <a:stretch>
              <a:fillRect/>
            </a:stretch>
          </p:blipFill>
          <p:spPr>
            <a:xfrm>
              <a:off x="3959286" y="3651635"/>
              <a:ext cx="6543675" cy="342900"/>
            </a:xfrm>
            <a:prstGeom prst="rect">
              <a:avLst/>
            </a:prstGeom>
          </p:spPr>
        </p:pic>
        <p:pic>
          <p:nvPicPr>
            <p:cNvPr id="26" name="Picture 25">
              <a:extLst>
                <a:ext uri="{FF2B5EF4-FFF2-40B4-BE49-F238E27FC236}">
                  <a16:creationId xmlns:a16="http://schemas.microsoft.com/office/drawing/2014/main" id="{4B05877A-FFBD-0171-F3EF-AB6FBFA7CCFF}"/>
                </a:ext>
              </a:extLst>
            </p:cNvPr>
            <p:cNvPicPr>
              <a:picLocks noChangeAspect="1"/>
            </p:cNvPicPr>
            <p:nvPr/>
          </p:nvPicPr>
          <p:blipFill>
            <a:blip r:embed="rId6"/>
            <a:stretch>
              <a:fillRect/>
            </a:stretch>
          </p:blipFill>
          <p:spPr>
            <a:xfrm>
              <a:off x="3959286" y="4217170"/>
              <a:ext cx="6524625" cy="1085850"/>
            </a:xfrm>
            <a:prstGeom prst="rect">
              <a:avLst/>
            </a:prstGeom>
          </p:spPr>
        </p:pic>
      </p:grpSp>
    </p:spTree>
    <p:extLst>
      <p:ext uri="{BB962C8B-B14F-4D97-AF65-F5344CB8AC3E}">
        <p14:creationId xmlns:p14="http://schemas.microsoft.com/office/powerpoint/2010/main" val="37951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28D3F-B824-5145-9444-D277C4885736}"/>
              </a:ext>
            </a:extLst>
          </p:cNvPr>
          <p:cNvSpPr>
            <a:spLocks noGrp="1"/>
          </p:cNvSpPr>
          <p:nvPr>
            <p:ph type="body" sz="quarter" idx="10"/>
          </p:nvPr>
        </p:nvSpPr>
        <p:spPr/>
        <p:txBody>
          <a:bodyPr/>
          <a:lstStyle/>
          <a:p>
            <a:r>
              <a:rPr lang="en-US" dirty="0"/>
              <a:t>Tuple is immutable</a:t>
            </a:r>
          </a:p>
        </p:txBody>
      </p:sp>
      <p:sp>
        <p:nvSpPr>
          <p:cNvPr id="3" name="Text Placeholder 2">
            <a:extLst>
              <a:ext uri="{FF2B5EF4-FFF2-40B4-BE49-F238E27FC236}">
                <a16:creationId xmlns:a16="http://schemas.microsoft.com/office/drawing/2014/main" id="{A98F9AC3-FCEE-97F0-34C2-C5548039E8AF}"/>
              </a:ext>
            </a:extLst>
          </p:cNvPr>
          <p:cNvSpPr>
            <a:spLocks noGrp="1"/>
          </p:cNvSpPr>
          <p:nvPr>
            <p:ph type="body" sz="quarter" idx="11"/>
          </p:nvPr>
        </p:nvSpPr>
        <p:spPr/>
        <p:txBody>
          <a:bodyPr/>
          <a:lstStyle/>
          <a:p>
            <a:r>
              <a:rPr lang="en-US" dirty="0"/>
              <a:t>The Tuple</a:t>
            </a:r>
          </a:p>
        </p:txBody>
      </p:sp>
      <p:grpSp>
        <p:nvGrpSpPr>
          <p:cNvPr id="5" name="Group 4">
            <a:extLst>
              <a:ext uri="{FF2B5EF4-FFF2-40B4-BE49-F238E27FC236}">
                <a16:creationId xmlns:a16="http://schemas.microsoft.com/office/drawing/2014/main" id="{688328E6-66B1-0000-04CE-E5BDD73187E2}"/>
              </a:ext>
            </a:extLst>
          </p:cNvPr>
          <p:cNvGrpSpPr/>
          <p:nvPr/>
        </p:nvGrpSpPr>
        <p:grpSpPr>
          <a:xfrm>
            <a:off x="3968811" y="1169168"/>
            <a:ext cx="7981520" cy="4636545"/>
            <a:chOff x="3968811" y="1169169"/>
            <a:chExt cx="6181725" cy="3591026"/>
          </a:xfrm>
        </p:grpSpPr>
        <p:pic>
          <p:nvPicPr>
            <p:cNvPr id="8" name="Picture 7">
              <a:extLst>
                <a:ext uri="{FF2B5EF4-FFF2-40B4-BE49-F238E27FC236}">
                  <a16:creationId xmlns:a16="http://schemas.microsoft.com/office/drawing/2014/main" id="{E6A1DAE5-E2E5-DF68-AAFB-F731DE769FEA}"/>
                </a:ext>
              </a:extLst>
            </p:cNvPr>
            <p:cNvPicPr>
              <a:picLocks noChangeAspect="1"/>
            </p:cNvPicPr>
            <p:nvPr/>
          </p:nvPicPr>
          <p:blipFill>
            <a:blip r:embed="rId3"/>
            <a:stretch>
              <a:fillRect/>
            </a:stretch>
          </p:blipFill>
          <p:spPr>
            <a:xfrm>
              <a:off x="3968811" y="1169169"/>
              <a:ext cx="6181725" cy="1552575"/>
            </a:xfrm>
            <a:prstGeom prst="rect">
              <a:avLst/>
            </a:prstGeom>
          </p:spPr>
        </p:pic>
        <p:pic>
          <p:nvPicPr>
            <p:cNvPr id="10" name="Picture 9">
              <a:extLst>
                <a:ext uri="{FF2B5EF4-FFF2-40B4-BE49-F238E27FC236}">
                  <a16:creationId xmlns:a16="http://schemas.microsoft.com/office/drawing/2014/main" id="{08C91B60-8017-971E-7DE4-BBDBEB18BC49}"/>
                </a:ext>
              </a:extLst>
            </p:cNvPr>
            <p:cNvPicPr>
              <a:picLocks noChangeAspect="1"/>
            </p:cNvPicPr>
            <p:nvPr/>
          </p:nvPicPr>
          <p:blipFill>
            <a:blip r:embed="rId4"/>
            <a:stretch>
              <a:fillRect/>
            </a:stretch>
          </p:blipFill>
          <p:spPr>
            <a:xfrm>
              <a:off x="3978336" y="2869432"/>
              <a:ext cx="6172200" cy="1266825"/>
            </a:xfrm>
            <a:prstGeom prst="rect">
              <a:avLst/>
            </a:prstGeom>
          </p:spPr>
        </p:pic>
        <p:pic>
          <p:nvPicPr>
            <p:cNvPr id="12" name="Picture 11">
              <a:extLst>
                <a:ext uri="{FF2B5EF4-FFF2-40B4-BE49-F238E27FC236}">
                  <a16:creationId xmlns:a16="http://schemas.microsoft.com/office/drawing/2014/main" id="{3EDB588A-869B-5154-4E0A-ED027F43A1C3}"/>
                </a:ext>
              </a:extLst>
            </p:cNvPr>
            <p:cNvPicPr>
              <a:picLocks noChangeAspect="1"/>
            </p:cNvPicPr>
            <p:nvPr/>
          </p:nvPicPr>
          <p:blipFill>
            <a:blip r:embed="rId5"/>
            <a:stretch>
              <a:fillRect/>
            </a:stretch>
          </p:blipFill>
          <p:spPr>
            <a:xfrm>
              <a:off x="3968811" y="4283945"/>
              <a:ext cx="6172200" cy="476250"/>
            </a:xfrm>
            <a:prstGeom prst="rect">
              <a:avLst/>
            </a:prstGeom>
          </p:spPr>
        </p:pic>
      </p:grpSp>
    </p:spTree>
    <p:extLst>
      <p:ext uri="{BB962C8B-B14F-4D97-AF65-F5344CB8AC3E}">
        <p14:creationId xmlns:p14="http://schemas.microsoft.com/office/powerpoint/2010/main" val="3796315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40752" cy="2690863"/>
          </a:xfrm>
        </p:spPr>
        <p:txBody>
          <a:bodyPr/>
          <a:lstStyle/>
          <a:p>
            <a:r>
              <a:rPr lang="en-US" dirty="0"/>
              <a:t>Experimental Topic</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TypeScript Decorators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r>
              <a:rPr lang="en-US" sz="2600" dirty="0"/>
              <a:t>Functions that are called by adding an annotation (@) to the members of a class</a:t>
            </a:r>
          </a:p>
          <a:p>
            <a:r>
              <a:rPr lang="en-US" sz="2600" dirty="0"/>
              <a:t>Not yet fully implemented in TypeScript although extensively used in Angular</a:t>
            </a:r>
          </a:p>
          <a:p>
            <a:r>
              <a:rPr lang="en-US" sz="2600" dirty="0"/>
              <a:t>Used to add metadata to a class (but can also have use in the DOM)</a:t>
            </a:r>
          </a:p>
          <a:p>
            <a:r>
              <a:rPr lang="en-US" sz="2600" dirty="0"/>
              <a:t>Cannot be used in inherited classes</a:t>
            </a:r>
          </a:p>
          <a:p>
            <a:r>
              <a:rPr lang="en-US" sz="2600" dirty="0"/>
              <a:t>Changes may be necessary in the config file, so target must be ES5 or above and </a:t>
            </a:r>
            <a:r>
              <a:rPr lang="en-US" sz="2600" i="1" dirty="0" err="1"/>
              <a:t>experimentalDecoraors</a:t>
            </a:r>
            <a:r>
              <a:rPr lang="en-US" sz="2600" dirty="0"/>
              <a:t> key must be set to </a:t>
            </a:r>
            <a:r>
              <a:rPr lang="en-US" sz="2600" i="1" dirty="0"/>
              <a:t>true</a:t>
            </a:r>
          </a:p>
        </p:txBody>
      </p:sp>
    </p:spTree>
    <p:extLst>
      <p:ext uri="{BB962C8B-B14F-4D97-AF65-F5344CB8AC3E}">
        <p14:creationId xmlns:p14="http://schemas.microsoft.com/office/powerpoint/2010/main" val="253856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p:txBody>
          <a:bodyPr/>
          <a:lstStyle/>
          <a:p>
            <a:r>
              <a:rPr lang="en-US" dirty="0"/>
              <a:t>Decorators point to functions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TypeScript Decorators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r>
              <a:rPr lang="en-US" sz="2200" dirty="0"/>
              <a:t> "</a:t>
            </a:r>
            <a:r>
              <a:rPr lang="en-US" sz="2200" dirty="0" err="1"/>
              <a:t>compilerOptions</a:t>
            </a:r>
            <a:r>
              <a:rPr lang="en-US" sz="2200" dirty="0"/>
              <a:t>": {</a:t>
            </a:r>
          </a:p>
          <a:p>
            <a:pPr>
              <a:lnSpc>
                <a:spcPct val="100000"/>
              </a:lnSpc>
              <a:spcBef>
                <a:spcPts val="0"/>
              </a:spcBef>
            </a:pPr>
            <a:r>
              <a:rPr lang="en-US" sz="2200" dirty="0"/>
              <a:t>      "target": "</a:t>
            </a:r>
            <a:r>
              <a:rPr lang="en-US" sz="2200" b="1" dirty="0"/>
              <a:t>es6</a:t>
            </a:r>
            <a:r>
              <a:rPr lang="en-US" sz="2200" dirty="0"/>
              <a:t>", </a:t>
            </a:r>
          </a:p>
          <a:p>
            <a:pPr>
              <a:lnSpc>
                <a:spcPct val="100000"/>
              </a:lnSpc>
              <a:spcBef>
                <a:spcPts val="0"/>
              </a:spcBef>
            </a:pPr>
            <a:r>
              <a:rPr lang="en-US" sz="2200" dirty="0"/>
              <a:t>      "</a:t>
            </a:r>
            <a:r>
              <a:rPr lang="en-US" sz="2200" dirty="0" err="1"/>
              <a:t>experimentalDecorators</a:t>
            </a:r>
            <a:r>
              <a:rPr lang="en-US" sz="2200" dirty="0"/>
              <a:t>": </a:t>
            </a:r>
            <a:r>
              <a:rPr lang="en-US" sz="2200" b="1" dirty="0"/>
              <a:t>true</a:t>
            </a:r>
          </a:p>
          <a:p>
            <a:pPr>
              <a:lnSpc>
                <a:spcPct val="100000"/>
              </a:lnSpc>
              <a:spcBef>
                <a:spcPts val="0"/>
              </a:spcBef>
            </a:pPr>
            <a:r>
              <a:rPr lang="en-US" sz="2200" b="1" dirty="0"/>
              <a:t>     //"module": "</a:t>
            </a:r>
            <a:r>
              <a:rPr lang="en-US" sz="2200" b="1" dirty="0" err="1"/>
              <a:t>commonjs</a:t>
            </a:r>
            <a:r>
              <a:rPr lang="en-US" sz="2200" b="1" dirty="0"/>
              <a:t>",  </a:t>
            </a:r>
          </a:p>
          <a:p>
            <a:pPr>
              <a:lnSpc>
                <a:spcPct val="100000"/>
              </a:lnSpc>
              <a:spcBef>
                <a:spcPts val="0"/>
              </a:spcBef>
            </a:pPr>
            <a:r>
              <a:rPr lang="en-US" sz="2200" dirty="0"/>
              <a:t>  }</a:t>
            </a:r>
          </a:p>
          <a:p>
            <a:pPr>
              <a:lnSpc>
                <a:spcPct val="100000"/>
              </a:lnSpc>
              <a:spcBef>
                <a:spcPts val="0"/>
              </a:spcBef>
            </a:pPr>
            <a:endParaRPr lang="en-US" sz="2200" i="1" dirty="0"/>
          </a:p>
          <a:p>
            <a:pPr>
              <a:lnSpc>
                <a:spcPct val="100000"/>
              </a:lnSpc>
              <a:spcBef>
                <a:spcPts val="0"/>
              </a:spcBef>
            </a:pPr>
            <a:r>
              <a:rPr lang="en-US" sz="2200" dirty="0"/>
              <a:t>function Test(){  </a:t>
            </a:r>
            <a:br>
              <a:rPr lang="en-US" sz="2200" dirty="0"/>
            </a:br>
            <a:r>
              <a:rPr lang="en-US" sz="2200" dirty="0"/>
              <a:t>  console.log("Test ran normally...");  </a:t>
            </a:r>
            <a:br>
              <a:rPr lang="en-US" sz="2200" dirty="0"/>
            </a:br>
            <a:r>
              <a:rPr lang="en-US" sz="2200" dirty="0"/>
              <a:t>}</a:t>
            </a:r>
            <a:br>
              <a:rPr lang="en-US" sz="2200" dirty="0"/>
            </a:br>
            <a:r>
              <a:rPr lang="fr-FR" sz="2200" dirty="0">
                <a:highlight>
                  <a:srgbClr val="FFFF00"/>
                </a:highlight>
              </a:rPr>
              <a:t>@Test</a:t>
            </a:r>
            <a:br>
              <a:rPr lang="fr-FR" sz="2200" dirty="0"/>
            </a:br>
            <a:r>
              <a:rPr lang="fr-FR" sz="2200" dirty="0"/>
              <a:t>export class </a:t>
            </a:r>
            <a:r>
              <a:rPr lang="fr-FR" sz="2200" dirty="0" err="1"/>
              <a:t>wtLossCompetition</a:t>
            </a:r>
            <a:r>
              <a:rPr lang="fr-FR" sz="2200" dirty="0"/>
              <a:t>&lt;T&gt; </a:t>
            </a:r>
            <a:r>
              <a:rPr lang="fr-FR" sz="2200" dirty="0" err="1"/>
              <a:t>implements</a:t>
            </a:r>
            <a:r>
              <a:rPr lang="fr-FR" sz="2200" dirty="0"/>
              <a:t> </a:t>
            </a:r>
            <a:r>
              <a:rPr lang="fr-FR" sz="2200" dirty="0" err="1"/>
              <a:t>iComp</a:t>
            </a:r>
            <a:r>
              <a:rPr lang="fr-FR" sz="2200" dirty="0"/>
              <a:t>&lt;T&gt;{    </a:t>
            </a:r>
            <a:r>
              <a:rPr lang="fr-FR" sz="2200" dirty="0" err="1"/>
              <a:t>competitors</a:t>
            </a:r>
            <a:r>
              <a:rPr lang="fr-FR" sz="2200" dirty="0"/>
              <a:t>: T[] = [];</a:t>
            </a:r>
            <a:br>
              <a:rPr lang="fr-FR" sz="2200" dirty="0"/>
            </a:br>
            <a:r>
              <a:rPr lang="fr-FR" sz="2200" dirty="0"/>
              <a:t>…</a:t>
            </a:r>
          </a:p>
          <a:p>
            <a:pPr>
              <a:lnSpc>
                <a:spcPct val="100000"/>
              </a:lnSpc>
              <a:spcBef>
                <a:spcPts val="0"/>
              </a:spcBef>
            </a:pPr>
            <a:r>
              <a:rPr lang="fr-FR" sz="2200" dirty="0"/>
              <a:t>Note: at </a:t>
            </a:r>
            <a:r>
              <a:rPr lang="fr-FR" sz="2200" dirty="0" err="1"/>
              <a:t>this</a:t>
            </a:r>
            <a:r>
              <a:rPr lang="fr-FR" sz="2200" dirty="0"/>
              <a:t> point </a:t>
            </a:r>
            <a:r>
              <a:rPr lang="fr-FR" sz="2200" dirty="0" err="1"/>
              <a:t>we</a:t>
            </a:r>
            <a:r>
              <a:rPr lang="fr-FR" sz="2200" dirty="0"/>
              <a:t> </a:t>
            </a:r>
            <a:r>
              <a:rPr lang="fr-FR" sz="2200" dirty="0" err="1"/>
              <a:t>will</a:t>
            </a:r>
            <a:r>
              <a:rPr lang="fr-FR" sz="2200" dirty="0"/>
              <a:t> </a:t>
            </a:r>
            <a:r>
              <a:rPr lang="fr-FR" sz="2200" dirty="0" err="1"/>
              <a:t>receive</a:t>
            </a:r>
            <a:r>
              <a:rPr lang="fr-FR" sz="2200" dirty="0"/>
              <a:t> the </a:t>
            </a:r>
            <a:r>
              <a:rPr lang="fr-FR" sz="2200" i="1" dirty="0"/>
              <a:t>few arguments</a:t>
            </a:r>
            <a:r>
              <a:rPr lang="fr-FR" sz="2200" dirty="0"/>
              <a:t> </a:t>
            </a:r>
            <a:r>
              <a:rPr lang="fr-FR" sz="2200" dirty="0" err="1"/>
              <a:t>error</a:t>
            </a:r>
            <a:r>
              <a:rPr lang="fr-FR" sz="2200" dirty="0"/>
              <a:t>. This </a:t>
            </a:r>
            <a:r>
              <a:rPr lang="fr-FR" sz="2200" dirty="0" err="1"/>
              <a:t>is</a:t>
            </a:r>
            <a:r>
              <a:rPr lang="fr-FR" sz="2200" dirty="0"/>
              <a:t> </a:t>
            </a:r>
            <a:r>
              <a:rPr lang="fr-FR" sz="2200" dirty="0" err="1"/>
              <a:t>because</a:t>
            </a:r>
            <a:r>
              <a:rPr lang="fr-FR" sz="2200" dirty="0"/>
              <a:t> the </a:t>
            </a:r>
            <a:r>
              <a:rPr lang="fr-FR" sz="2200" dirty="0" err="1"/>
              <a:t>function</a:t>
            </a:r>
            <a:r>
              <a:rPr lang="fr-FR" sz="2200" dirty="0"/>
              <a:t> </a:t>
            </a:r>
            <a:r>
              <a:rPr lang="fr-FR" sz="2200" dirty="0" err="1"/>
              <a:t>is</a:t>
            </a:r>
            <a:r>
              <a:rPr lang="fr-FR" sz="2200" dirty="0"/>
              <a:t> </a:t>
            </a:r>
            <a:r>
              <a:rPr lang="fr-FR" sz="2200" dirty="0" err="1"/>
              <a:t>being</a:t>
            </a:r>
            <a:r>
              <a:rPr lang="fr-FR" sz="2200" dirty="0"/>
              <a:t> </a:t>
            </a:r>
            <a:r>
              <a:rPr lang="fr-FR" sz="2200" dirty="0" err="1"/>
              <a:t>used</a:t>
            </a:r>
            <a:r>
              <a:rPr lang="fr-FR" sz="2200" dirty="0"/>
              <a:t> as a </a:t>
            </a:r>
            <a:r>
              <a:rPr lang="fr-FR" sz="2200" dirty="0" err="1"/>
              <a:t>decorator</a:t>
            </a:r>
            <a:r>
              <a:rPr lang="fr-FR" sz="2200" dirty="0"/>
              <a:t>, </a:t>
            </a:r>
            <a:r>
              <a:rPr lang="fr-FR" sz="2200" dirty="0" err="1"/>
              <a:t>it</a:t>
            </a:r>
            <a:r>
              <a:rPr lang="fr-FR" sz="2200" dirty="0"/>
              <a:t> </a:t>
            </a:r>
            <a:r>
              <a:rPr lang="fr-FR" sz="2200" dirty="0" err="1"/>
              <a:t>therefore</a:t>
            </a:r>
            <a:r>
              <a:rPr lang="fr-FR" sz="2200" dirty="0"/>
              <a:t> </a:t>
            </a:r>
            <a:r>
              <a:rPr lang="fr-FR" sz="2200" dirty="0" err="1"/>
              <a:t>receives</a:t>
            </a:r>
            <a:r>
              <a:rPr lang="fr-FR" sz="2200" dirty="0"/>
              <a:t> </a:t>
            </a:r>
            <a:r>
              <a:rPr lang="fr-FR" sz="2200" dirty="0" err="1"/>
              <a:t>constructor</a:t>
            </a:r>
            <a:r>
              <a:rPr lang="fr-FR" sz="2200" dirty="0"/>
              <a:t> </a:t>
            </a:r>
            <a:r>
              <a:rPr lang="fr-FR" sz="2200" dirty="0" err="1"/>
              <a:t>function</a:t>
            </a:r>
            <a:r>
              <a:rPr lang="fr-FR" sz="2200" dirty="0"/>
              <a:t> of the class by default.</a:t>
            </a:r>
          </a:p>
          <a:p>
            <a:pPr>
              <a:lnSpc>
                <a:spcPct val="100000"/>
              </a:lnSpc>
              <a:spcBef>
                <a:spcPts val="0"/>
              </a:spcBef>
            </a:pPr>
            <a:endParaRPr lang="en-US" sz="2200" dirty="0"/>
          </a:p>
          <a:p>
            <a:pPr>
              <a:lnSpc>
                <a:spcPct val="100000"/>
              </a:lnSpc>
              <a:spcBef>
                <a:spcPts val="0"/>
              </a:spcBef>
            </a:pPr>
            <a:endParaRPr lang="en-US" sz="2200" i="1" dirty="0"/>
          </a:p>
        </p:txBody>
      </p:sp>
    </p:spTree>
    <p:extLst>
      <p:ext uri="{BB962C8B-B14F-4D97-AF65-F5344CB8AC3E}">
        <p14:creationId xmlns:p14="http://schemas.microsoft.com/office/powerpoint/2010/main" val="218458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p:txBody>
          <a:bodyPr/>
          <a:lstStyle/>
          <a:p>
            <a:r>
              <a:rPr lang="en-US" dirty="0"/>
              <a:t>The entire class is passed to the constructor function</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TypeScript Decorators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r>
              <a:rPr lang="en-US" sz="2200" dirty="0"/>
              <a:t>import </a:t>
            </a:r>
            <a:r>
              <a:rPr lang="en-US" sz="2200" dirty="0" err="1"/>
              <a:t>iComp</a:t>
            </a:r>
            <a:r>
              <a:rPr lang="en-US" sz="2200" dirty="0"/>
              <a:t> from "./iCompetable.js";</a:t>
            </a:r>
          </a:p>
          <a:p>
            <a:pPr>
              <a:lnSpc>
                <a:spcPct val="100000"/>
              </a:lnSpc>
              <a:spcBef>
                <a:spcPts val="0"/>
              </a:spcBef>
            </a:pPr>
            <a:r>
              <a:rPr lang="en-US" sz="2200" dirty="0"/>
              <a:t>//</a:t>
            </a:r>
          </a:p>
          <a:p>
            <a:pPr>
              <a:lnSpc>
                <a:spcPct val="100000"/>
              </a:lnSpc>
              <a:spcBef>
                <a:spcPts val="0"/>
              </a:spcBef>
            </a:pPr>
            <a:r>
              <a:rPr lang="en-US" sz="2200" dirty="0"/>
              <a:t>function Test(</a:t>
            </a:r>
            <a:r>
              <a:rPr lang="en-US" sz="2200" b="1" dirty="0"/>
              <a:t>constructor : Function</a:t>
            </a:r>
            <a:r>
              <a:rPr lang="en-US" sz="2200" dirty="0"/>
              <a:t>){</a:t>
            </a:r>
          </a:p>
          <a:p>
            <a:pPr>
              <a:lnSpc>
                <a:spcPct val="100000"/>
              </a:lnSpc>
              <a:spcBef>
                <a:spcPts val="0"/>
              </a:spcBef>
            </a:pPr>
            <a:r>
              <a:rPr lang="en-US" sz="2200" dirty="0"/>
              <a:t>  console.log(constructor);  </a:t>
            </a:r>
          </a:p>
          <a:p>
            <a:pPr>
              <a:lnSpc>
                <a:spcPct val="100000"/>
              </a:lnSpc>
              <a:spcBef>
                <a:spcPts val="0"/>
              </a:spcBef>
            </a:pPr>
            <a:r>
              <a:rPr lang="en-US" sz="2200" dirty="0"/>
              <a:t>}</a:t>
            </a:r>
          </a:p>
          <a:p>
            <a:pPr>
              <a:lnSpc>
                <a:spcPct val="100000"/>
              </a:lnSpc>
              <a:spcBef>
                <a:spcPts val="0"/>
              </a:spcBef>
            </a:pPr>
            <a:r>
              <a:rPr lang="en-US" sz="2200" dirty="0"/>
              <a:t>//</a:t>
            </a:r>
          </a:p>
          <a:p>
            <a:pPr>
              <a:lnSpc>
                <a:spcPct val="100000"/>
              </a:lnSpc>
              <a:spcBef>
                <a:spcPts val="0"/>
              </a:spcBef>
            </a:pPr>
            <a:r>
              <a:rPr lang="en-US" sz="2200" dirty="0"/>
              <a:t>@Test</a:t>
            </a:r>
          </a:p>
          <a:p>
            <a:pPr>
              <a:lnSpc>
                <a:spcPct val="100000"/>
              </a:lnSpc>
              <a:spcBef>
                <a:spcPts val="0"/>
              </a:spcBef>
            </a:pPr>
            <a:r>
              <a:rPr lang="en-US" sz="2200" dirty="0"/>
              <a:t>export class </a:t>
            </a:r>
            <a:r>
              <a:rPr lang="en-US" sz="2200" dirty="0" err="1"/>
              <a:t>wtLossCompetition</a:t>
            </a:r>
            <a:r>
              <a:rPr lang="en-US" sz="2200" dirty="0"/>
              <a:t>&lt;T&gt; implements </a:t>
            </a:r>
            <a:r>
              <a:rPr lang="en-US" sz="2200" dirty="0" err="1"/>
              <a:t>iComp</a:t>
            </a:r>
            <a:r>
              <a:rPr lang="en-US" sz="2200" dirty="0"/>
              <a:t>&lt;T&gt;{</a:t>
            </a:r>
          </a:p>
          <a:p>
            <a:pPr>
              <a:lnSpc>
                <a:spcPct val="100000"/>
              </a:lnSpc>
              <a:spcBef>
                <a:spcPts val="0"/>
              </a:spcBef>
            </a:pPr>
            <a:r>
              <a:rPr lang="en-US" sz="2200" dirty="0"/>
              <a:t>  competitors: T[] = [];</a:t>
            </a:r>
          </a:p>
          <a:p>
            <a:pPr>
              <a:lnSpc>
                <a:spcPct val="100000"/>
              </a:lnSpc>
              <a:spcBef>
                <a:spcPts val="0"/>
              </a:spcBef>
            </a:pPr>
            <a:r>
              <a:rPr lang="en-US" sz="2200" dirty="0"/>
              <a:t>  admin: string = "";</a:t>
            </a:r>
          </a:p>
          <a:p>
            <a:pPr>
              <a:lnSpc>
                <a:spcPct val="100000"/>
              </a:lnSpc>
              <a:spcBef>
                <a:spcPts val="0"/>
              </a:spcBef>
            </a:pPr>
            <a:r>
              <a:rPr lang="en-US" sz="2200" dirty="0"/>
              <a:t>  </a:t>
            </a:r>
            <a:r>
              <a:rPr lang="en-US" sz="2200" dirty="0" err="1"/>
              <a:t>backupAdmin</a:t>
            </a:r>
            <a:r>
              <a:rPr lang="en-US" sz="2200" dirty="0"/>
              <a:t> : string = "";</a:t>
            </a:r>
          </a:p>
          <a:p>
            <a:pPr>
              <a:lnSpc>
                <a:spcPct val="100000"/>
              </a:lnSpc>
              <a:spcBef>
                <a:spcPts val="0"/>
              </a:spcBef>
            </a:pPr>
            <a:r>
              <a:rPr lang="en-US" sz="2200" dirty="0"/>
              <a:t>…</a:t>
            </a:r>
          </a:p>
          <a:p>
            <a:pPr>
              <a:lnSpc>
                <a:spcPct val="100000"/>
              </a:lnSpc>
              <a:spcBef>
                <a:spcPts val="0"/>
              </a:spcBef>
            </a:pPr>
            <a:r>
              <a:rPr lang="en-US" sz="2200" dirty="0"/>
              <a:t>If you log </a:t>
            </a:r>
            <a:r>
              <a:rPr lang="en-US" sz="2200" i="1" dirty="0"/>
              <a:t>constructor</a:t>
            </a:r>
            <a:r>
              <a:rPr lang="en-US" sz="2200" dirty="0"/>
              <a:t> you will see the entire class as this is what is passed to the constructor of the decorator function by default (when it is used in conjunction with a class)</a:t>
            </a:r>
          </a:p>
        </p:txBody>
      </p:sp>
    </p:spTree>
    <p:extLst>
      <p:ext uri="{BB962C8B-B14F-4D97-AF65-F5344CB8AC3E}">
        <p14:creationId xmlns:p14="http://schemas.microsoft.com/office/powerpoint/2010/main" val="3387348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Decorator functions can return functions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TypeScript Decorator Factories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r>
              <a:rPr lang="en-US" sz="2200" dirty="0"/>
              <a:t>To create a decorator factory, simply have the original decorator return a function instead</a:t>
            </a:r>
          </a:p>
          <a:p>
            <a:pPr>
              <a:lnSpc>
                <a:spcPct val="100000"/>
              </a:lnSpc>
              <a:spcBef>
                <a:spcPts val="0"/>
              </a:spcBef>
            </a:pPr>
            <a:r>
              <a:rPr lang="en-US" sz="2200" dirty="0"/>
              <a:t>In this way, we can pass parameters to the function</a:t>
            </a:r>
          </a:p>
          <a:p>
            <a:pPr>
              <a:lnSpc>
                <a:spcPct val="100000"/>
              </a:lnSpc>
              <a:spcBef>
                <a:spcPts val="0"/>
              </a:spcBef>
            </a:pPr>
            <a:r>
              <a:rPr lang="en-US" sz="2200" dirty="0"/>
              <a:t>function Test(){</a:t>
            </a:r>
          </a:p>
          <a:p>
            <a:pPr>
              <a:lnSpc>
                <a:spcPct val="100000"/>
              </a:lnSpc>
              <a:spcBef>
                <a:spcPts val="0"/>
              </a:spcBef>
            </a:pPr>
            <a:r>
              <a:rPr lang="en-US" sz="2200" dirty="0"/>
              <a:t>  </a:t>
            </a:r>
            <a:r>
              <a:rPr lang="en-US" sz="2200" b="1" dirty="0"/>
              <a:t>return function(constructor : Function){</a:t>
            </a:r>
          </a:p>
          <a:p>
            <a:pPr>
              <a:lnSpc>
                <a:spcPct val="100000"/>
              </a:lnSpc>
              <a:spcBef>
                <a:spcPts val="0"/>
              </a:spcBef>
            </a:pPr>
            <a:r>
              <a:rPr lang="en-US" sz="2200" b="1" dirty="0"/>
              <a:t>    console.log("Decorator factory ran normally..." );</a:t>
            </a:r>
          </a:p>
          <a:p>
            <a:pPr>
              <a:lnSpc>
                <a:spcPct val="100000"/>
              </a:lnSpc>
              <a:spcBef>
                <a:spcPts val="0"/>
              </a:spcBef>
            </a:pPr>
            <a:r>
              <a:rPr lang="en-US" sz="2200" b="1" dirty="0"/>
              <a:t>  }    </a:t>
            </a:r>
          </a:p>
          <a:p>
            <a:pPr>
              <a:lnSpc>
                <a:spcPct val="100000"/>
              </a:lnSpc>
              <a:spcBef>
                <a:spcPts val="0"/>
              </a:spcBef>
            </a:pPr>
            <a:r>
              <a:rPr lang="en-US" sz="2200" dirty="0"/>
              <a:t>}</a:t>
            </a:r>
          </a:p>
          <a:p>
            <a:pPr>
              <a:lnSpc>
                <a:spcPct val="100000"/>
              </a:lnSpc>
              <a:spcBef>
                <a:spcPts val="0"/>
              </a:spcBef>
            </a:pPr>
            <a:r>
              <a:rPr lang="en-US" sz="2200" dirty="0"/>
              <a:t>Also, when we implement this decorator factory function, we must call the function, so:</a:t>
            </a:r>
          </a:p>
          <a:p>
            <a:pPr>
              <a:lnSpc>
                <a:spcPct val="100000"/>
              </a:lnSpc>
              <a:spcBef>
                <a:spcPts val="0"/>
              </a:spcBef>
            </a:pPr>
            <a:br>
              <a:rPr lang="en-US" sz="2200" dirty="0"/>
            </a:br>
            <a:r>
              <a:rPr lang="fr-FR" sz="2200" b="1" dirty="0"/>
              <a:t>@Test()</a:t>
            </a:r>
          </a:p>
          <a:p>
            <a:pPr>
              <a:lnSpc>
                <a:spcPct val="100000"/>
              </a:lnSpc>
              <a:spcBef>
                <a:spcPts val="0"/>
              </a:spcBef>
            </a:pPr>
            <a:r>
              <a:rPr lang="fr-FR" sz="2200" dirty="0"/>
              <a:t>export class </a:t>
            </a:r>
            <a:r>
              <a:rPr lang="fr-FR" sz="2200" dirty="0" err="1"/>
              <a:t>wtLossCompetition</a:t>
            </a:r>
            <a:r>
              <a:rPr lang="fr-FR" sz="2200" dirty="0"/>
              <a:t>&lt;T&gt; </a:t>
            </a:r>
            <a:r>
              <a:rPr lang="fr-FR" sz="2200" dirty="0" err="1"/>
              <a:t>implements</a:t>
            </a:r>
            <a:r>
              <a:rPr lang="fr-FR" sz="2200" dirty="0"/>
              <a:t> </a:t>
            </a:r>
            <a:r>
              <a:rPr lang="fr-FR" sz="2200" dirty="0" err="1"/>
              <a:t>iComp</a:t>
            </a:r>
            <a:r>
              <a:rPr lang="fr-FR" sz="2200" dirty="0"/>
              <a:t>&lt;T&gt;{</a:t>
            </a:r>
          </a:p>
          <a:p>
            <a:pPr>
              <a:lnSpc>
                <a:spcPct val="100000"/>
              </a:lnSpc>
              <a:spcBef>
                <a:spcPts val="0"/>
              </a:spcBef>
            </a:pPr>
            <a:r>
              <a:rPr lang="fr-FR" sz="2200" dirty="0"/>
              <a:t>  </a:t>
            </a:r>
            <a:r>
              <a:rPr lang="fr-FR" sz="2200" dirty="0" err="1"/>
              <a:t>competitors</a:t>
            </a:r>
            <a:r>
              <a:rPr lang="fr-FR" sz="2200" dirty="0"/>
              <a:t>: T[] = [];</a:t>
            </a:r>
            <a:br>
              <a:rPr lang="fr-FR" sz="2200" dirty="0"/>
            </a:br>
            <a:r>
              <a:rPr lang="fr-FR" sz="2200" dirty="0"/>
              <a:t>…</a:t>
            </a:r>
            <a:endParaRPr lang="en-US" sz="2200" dirty="0"/>
          </a:p>
          <a:p>
            <a:pPr>
              <a:lnSpc>
                <a:spcPct val="100000"/>
              </a:lnSpc>
              <a:spcBef>
                <a:spcPts val="0"/>
              </a:spcBef>
            </a:pPr>
            <a:endParaRPr lang="en-US" sz="2200" dirty="0"/>
          </a:p>
          <a:p>
            <a:pPr>
              <a:lnSpc>
                <a:spcPct val="100000"/>
              </a:lnSpc>
              <a:spcBef>
                <a:spcPts val="0"/>
              </a:spcBef>
            </a:pPr>
            <a:endParaRPr lang="en-US" sz="2200" dirty="0"/>
          </a:p>
        </p:txBody>
      </p:sp>
    </p:spTree>
    <p:extLst>
      <p:ext uri="{BB962C8B-B14F-4D97-AF65-F5344CB8AC3E}">
        <p14:creationId xmlns:p14="http://schemas.microsoft.com/office/powerpoint/2010/main" val="2172042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Pick Type</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pic>
        <p:nvPicPr>
          <p:cNvPr id="6" name="Picture 5">
            <a:extLst>
              <a:ext uri="{FF2B5EF4-FFF2-40B4-BE49-F238E27FC236}">
                <a16:creationId xmlns:a16="http://schemas.microsoft.com/office/drawing/2014/main" id="{5968D8E1-BB38-1868-0E2C-6CB5743A46CB}"/>
              </a:ext>
            </a:extLst>
          </p:cNvPr>
          <p:cNvPicPr>
            <a:picLocks noChangeAspect="1"/>
          </p:cNvPicPr>
          <p:nvPr/>
        </p:nvPicPr>
        <p:blipFill>
          <a:blip r:embed="rId3"/>
          <a:stretch>
            <a:fillRect/>
          </a:stretch>
        </p:blipFill>
        <p:spPr>
          <a:xfrm>
            <a:off x="3828081" y="1200150"/>
            <a:ext cx="6730382" cy="4944770"/>
          </a:xfrm>
          <a:prstGeom prst="rect">
            <a:avLst/>
          </a:prstGeom>
        </p:spPr>
      </p:pic>
    </p:spTree>
    <p:extLst>
      <p:ext uri="{BB962C8B-B14F-4D97-AF65-F5344CB8AC3E}">
        <p14:creationId xmlns:p14="http://schemas.microsoft.com/office/powerpoint/2010/main" val="73710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 y="2083569"/>
            <a:ext cx="3200400" cy="2690863"/>
          </a:xfrm>
        </p:spPr>
        <p:txBody>
          <a:bodyPr/>
          <a:lstStyle/>
          <a:p>
            <a:r>
              <a:rPr lang="en-US" dirty="0"/>
              <a:t>A simple example</a:t>
            </a:r>
          </a:p>
        </p:txBody>
      </p:sp>
      <p:sp>
        <p:nvSpPr>
          <p:cNvPr id="3" name="Text Placeholder 2"/>
          <p:cNvSpPr>
            <a:spLocks noGrp="1"/>
          </p:cNvSpPr>
          <p:nvPr>
            <p:ph type="body" sz="quarter" idx="11"/>
          </p:nvPr>
        </p:nvSpPr>
        <p:spPr/>
        <p:txBody>
          <a:bodyPr/>
          <a:lstStyle/>
          <a:p>
            <a:r>
              <a:rPr lang="en-US" dirty="0"/>
              <a:t>Introduction to TypeScript</a:t>
            </a:r>
          </a:p>
        </p:txBody>
      </p:sp>
      <p:sp>
        <p:nvSpPr>
          <p:cNvPr id="4" name="Text Placeholder 3"/>
          <p:cNvSpPr>
            <a:spLocks noGrp="1"/>
          </p:cNvSpPr>
          <p:nvPr>
            <p:ph type="body" sz="quarter" idx="12"/>
          </p:nvPr>
        </p:nvSpPr>
        <p:spPr/>
        <p:txBody>
          <a:bodyPr/>
          <a:lstStyle/>
          <a:p>
            <a:r>
              <a:rPr lang="en-US" sz="2400" dirty="0"/>
              <a:t>interface Employee {</a:t>
            </a:r>
          </a:p>
          <a:p>
            <a:r>
              <a:rPr lang="en-US" sz="2400" dirty="0"/>
              <a:t>  name: string;</a:t>
            </a:r>
          </a:p>
          <a:p>
            <a:r>
              <a:rPr lang="en-US" sz="2400" dirty="0"/>
              <a:t>  salary: number;</a:t>
            </a:r>
          </a:p>
          <a:p>
            <a:r>
              <a:rPr lang="en-US" sz="2400" dirty="0"/>
              <a:t>}</a:t>
            </a:r>
          </a:p>
          <a:p>
            <a:endParaRPr lang="en-US" sz="2400" dirty="0"/>
          </a:p>
          <a:p>
            <a:r>
              <a:rPr lang="en-US" sz="2400" dirty="0"/>
              <a:t>const axle: Employee = {</a:t>
            </a:r>
          </a:p>
          <a:p>
            <a:r>
              <a:rPr lang="en-US" sz="2400" dirty="0"/>
              <a:t>  name: "Axle",</a:t>
            </a:r>
          </a:p>
          <a:p>
            <a:r>
              <a:rPr lang="en-US" sz="2400" dirty="0"/>
              <a:t>  salary: 0,</a:t>
            </a:r>
          </a:p>
          <a:p>
            <a:r>
              <a:rPr lang="en-US" sz="2400" dirty="0"/>
              <a:t>}</a:t>
            </a:r>
            <a:endParaRPr lang="en-US" sz="2000" dirty="0"/>
          </a:p>
        </p:txBody>
      </p:sp>
      <p:grpSp>
        <p:nvGrpSpPr>
          <p:cNvPr id="12" name="Group 11">
            <a:extLst>
              <a:ext uri="{FF2B5EF4-FFF2-40B4-BE49-F238E27FC236}">
                <a16:creationId xmlns:a16="http://schemas.microsoft.com/office/drawing/2014/main" id="{DC021E5D-458C-0A48-01BE-B91D5A36F03B}"/>
              </a:ext>
            </a:extLst>
          </p:cNvPr>
          <p:cNvGrpSpPr/>
          <p:nvPr/>
        </p:nvGrpSpPr>
        <p:grpSpPr>
          <a:xfrm>
            <a:off x="5029200" y="2500558"/>
            <a:ext cx="5932526" cy="1347542"/>
            <a:chOff x="5029200" y="2500558"/>
            <a:chExt cx="5932526" cy="1347542"/>
          </a:xfrm>
        </p:grpSpPr>
        <p:sp>
          <p:nvSpPr>
            <p:cNvPr id="7" name="Rectangle 6">
              <a:extLst>
                <a:ext uri="{FF2B5EF4-FFF2-40B4-BE49-F238E27FC236}">
                  <a16:creationId xmlns:a16="http://schemas.microsoft.com/office/drawing/2014/main" id="{6A1BCB7F-E811-3164-8463-3FEAEFFD8A57}"/>
                </a:ext>
              </a:extLst>
            </p:cNvPr>
            <p:cNvSpPr/>
            <p:nvPr/>
          </p:nvSpPr>
          <p:spPr>
            <a:xfrm>
              <a:off x="7986675" y="2500558"/>
              <a:ext cx="2975051" cy="10756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The object axle is of type Employee, defined above</a:t>
              </a:r>
            </a:p>
          </p:txBody>
        </p:sp>
        <p:cxnSp>
          <p:nvCxnSpPr>
            <p:cNvPr id="9" name="Straight Connector 8">
              <a:extLst>
                <a:ext uri="{FF2B5EF4-FFF2-40B4-BE49-F238E27FC236}">
                  <a16:creationId xmlns:a16="http://schemas.microsoft.com/office/drawing/2014/main" id="{ADDDE9E1-3CF7-6B3E-CD7C-F7E4B9BD98CC}"/>
                </a:ext>
              </a:extLst>
            </p:cNvPr>
            <p:cNvCxnSpPr>
              <a:cxnSpLocks/>
              <a:endCxn id="7" idx="1"/>
            </p:cNvCxnSpPr>
            <p:nvPr/>
          </p:nvCxnSpPr>
          <p:spPr>
            <a:xfrm flipV="1">
              <a:off x="5029200" y="3038403"/>
              <a:ext cx="2957475" cy="80969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042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Omit Type</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pic>
        <p:nvPicPr>
          <p:cNvPr id="7" name="Picture 6">
            <a:extLst>
              <a:ext uri="{FF2B5EF4-FFF2-40B4-BE49-F238E27FC236}">
                <a16:creationId xmlns:a16="http://schemas.microsoft.com/office/drawing/2014/main" id="{8D6F5C1F-FED5-D8A6-7E42-FE4766BB452B}"/>
              </a:ext>
            </a:extLst>
          </p:cNvPr>
          <p:cNvPicPr>
            <a:picLocks noChangeAspect="1"/>
          </p:cNvPicPr>
          <p:nvPr/>
        </p:nvPicPr>
        <p:blipFill>
          <a:blip r:embed="rId3"/>
          <a:stretch>
            <a:fillRect/>
          </a:stretch>
        </p:blipFill>
        <p:spPr>
          <a:xfrm>
            <a:off x="3828080" y="1104214"/>
            <a:ext cx="5918199" cy="5290286"/>
          </a:xfrm>
          <a:prstGeom prst="rect">
            <a:avLst/>
          </a:prstGeom>
        </p:spPr>
      </p:pic>
    </p:spTree>
    <p:extLst>
      <p:ext uri="{BB962C8B-B14F-4D97-AF65-F5344CB8AC3E}">
        <p14:creationId xmlns:p14="http://schemas.microsoft.com/office/powerpoint/2010/main" val="3123170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Extract Type</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pic>
        <p:nvPicPr>
          <p:cNvPr id="6" name="Picture 5">
            <a:extLst>
              <a:ext uri="{FF2B5EF4-FFF2-40B4-BE49-F238E27FC236}">
                <a16:creationId xmlns:a16="http://schemas.microsoft.com/office/drawing/2014/main" id="{B7E0F51D-7001-CD17-8B29-951177319EF5}"/>
              </a:ext>
            </a:extLst>
          </p:cNvPr>
          <p:cNvPicPr>
            <a:picLocks noChangeAspect="1"/>
          </p:cNvPicPr>
          <p:nvPr/>
        </p:nvPicPr>
        <p:blipFill>
          <a:blip r:embed="rId3"/>
          <a:stretch>
            <a:fillRect/>
          </a:stretch>
        </p:blipFill>
        <p:spPr>
          <a:xfrm>
            <a:off x="3828081" y="723899"/>
            <a:ext cx="7047161" cy="6134101"/>
          </a:xfrm>
          <a:prstGeom prst="rect">
            <a:avLst/>
          </a:prstGeom>
        </p:spPr>
      </p:pic>
    </p:spTree>
    <p:extLst>
      <p:ext uri="{BB962C8B-B14F-4D97-AF65-F5344CB8AC3E}">
        <p14:creationId xmlns:p14="http://schemas.microsoft.com/office/powerpoint/2010/main" val="265690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 Guards - Objects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pic>
        <p:nvPicPr>
          <p:cNvPr id="7" name="Picture 6">
            <a:extLst>
              <a:ext uri="{FF2B5EF4-FFF2-40B4-BE49-F238E27FC236}">
                <a16:creationId xmlns:a16="http://schemas.microsoft.com/office/drawing/2014/main" id="{60275921-435F-DE5F-BAC5-E554B9564AAE}"/>
              </a:ext>
            </a:extLst>
          </p:cNvPr>
          <p:cNvPicPr>
            <a:picLocks noChangeAspect="1"/>
          </p:cNvPicPr>
          <p:nvPr/>
        </p:nvPicPr>
        <p:blipFill>
          <a:blip r:embed="rId3"/>
          <a:stretch>
            <a:fillRect/>
          </a:stretch>
        </p:blipFill>
        <p:spPr>
          <a:xfrm>
            <a:off x="3828081" y="1169169"/>
            <a:ext cx="6800850" cy="5391150"/>
          </a:xfrm>
          <a:prstGeom prst="rect">
            <a:avLst/>
          </a:prstGeom>
        </p:spPr>
      </p:pic>
    </p:spTree>
    <p:extLst>
      <p:ext uri="{BB962C8B-B14F-4D97-AF65-F5344CB8AC3E}">
        <p14:creationId xmlns:p14="http://schemas.microsoft.com/office/powerpoint/2010/main" val="104312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Type Guards - Primitives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pic>
        <p:nvPicPr>
          <p:cNvPr id="6" name="Picture 5">
            <a:extLst>
              <a:ext uri="{FF2B5EF4-FFF2-40B4-BE49-F238E27FC236}">
                <a16:creationId xmlns:a16="http://schemas.microsoft.com/office/drawing/2014/main" id="{411D76FA-49B0-F57A-0B77-3F6FD48C3D29}"/>
              </a:ext>
            </a:extLst>
          </p:cNvPr>
          <p:cNvPicPr>
            <a:picLocks noChangeAspect="1"/>
          </p:cNvPicPr>
          <p:nvPr/>
        </p:nvPicPr>
        <p:blipFill>
          <a:blip r:embed="rId3"/>
          <a:stretch>
            <a:fillRect/>
          </a:stretch>
        </p:blipFill>
        <p:spPr>
          <a:xfrm>
            <a:off x="3828081" y="807219"/>
            <a:ext cx="6796656" cy="5688831"/>
          </a:xfrm>
          <a:prstGeom prst="rect">
            <a:avLst/>
          </a:prstGeom>
        </p:spPr>
      </p:pic>
    </p:spTree>
    <p:extLst>
      <p:ext uri="{BB962C8B-B14F-4D97-AF65-F5344CB8AC3E}">
        <p14:creationId xmlns:p14="http://schemas.microsoft.com/office/powerpoint/2010/main" val="3670863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a:xfrm>
            <a:off x="203200" y="1721619"/>
            <a:ext cx="3427104" cy="2690863"/>
          </a:xfrm>
        </p:spPr>
        <p:txBody>
          <a:bodyPr/>
          <a:lstStyle/>
          <a:p>
            <a:r>
              <a:rPr lang="en-US" dirty="0"/>
              <a:t>Unusual Types</a:t>
            </a:r>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All Types</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pPr>
              <a:lnSpc>
                <a:spcPct val="100000"/>
              </a:lnSpc>
              <a:spcBef>
                <a:spcPts val="0"/>
              </a:spcBef>
            </a:pPr>
            <a:endParaRPr lang="en-US" sz="2200" dirty="0"/>
          </a:p>
        </p:txBody>
      </p:sp>
      <p:graphicFrame>
        <p:nvGraphicFramePr>
          <p:cNvPr id="5" name="Table 6">
            <a:extLst>
              <a:ext uri="{FF2B5EF4-FFF2-40B4-BE49-F238E27FC236}">
                <a16:creationId xmlns:a16="http://schemas.microsoft.com/office/drawing/2014/main" id="{A29962F3-ACF2-7343-610D-2454081BD460}"/>
              </a:ext>
            </a:extLst>
          </p:cNvPr>
          <p:cNvGraphicFramePr>
            <a:graphicFrameLocks noGrp="1"/>
          </p:cNvGraphicFramePr>
          <p:nvPr>
            <p:extLst>
              <p:ext uri="{D42A27DB-BD31-4B8C-83A1-F6EECF244321}">
                <p14:modId xmlns:p14="http://schemas.microsoft.com/office/powerpoint/2010/main" val="2521180768"/>
              </p:ext>
            </p:extLst>
          </p:nvPr>
        </p:nvGraphicFramePr>
        <p:xfrm>
          <a:off x="3828081" y="1176288"/>
          <a:ext cx="8128000" cy="396721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97572888"/>
                    </a:ext>
                  </a:extLst>
                </a:gridCol>
                <a:gridCol w="4064000">
                  <a:extLst>
                    <a:ext uri="{9D8B030D-6E8A-4147-A177-3AD203B41FA5}">
                      <a16:colId xmlns:a16="http://schemas.microsoft.com/office/drawing/2014/main" val="1261373416"/>
                    </a:ext>
                  </a:extLst>
                </a:gridCol>
              </a:tblGrid>
              <a:tr h="3967212">
                <a:tc>
                  <a:txBody>
                    <a:bodyPr/>
                    <a:lstStyle/>
                    <a:p>
                      <a:r>
                        <a:rPr lang="en-US" sz="2600" dirty="0"/>
                        <a:t>Intersection Types</a:t>
                      </a:r>
                    </a:p>
                    <a:p>
                      <a:r>
                        <a:rPr lang="en-US" sz="2600" dirty="0"/>
                        <a:t>Union Types</a:t>
                      </a:r>
                    </a:p>
                    <a:p>
                      <a:r>
                        <a:rPr lang="en-US" sz="2600" dirty="0"/>
                        <a:t>Generic Types</a:t>
                      </a:r>
                    </a:p>
                    <a:p>
                      <a:r>
                        <a:rPr lang="en-US" sz="2600" dirty="0"/>
                        <a:t>Utility Types</a:t>
                      </a:r>
                    </a:p>
                    <a:p>
                      <a:r>
                        <a:rPr lang="en-US" sz="2600" dirty="0"/>
                        <a:t>Partial</a:t>
                      </a:r>
                    </a:p>
                    <a:p>
                      <a:r>
                        <a:rPr lang="en-US" sz="2600" dirty="0"/>
                        <a:t>Required</a:t>
                      </a:r>
                    </a:p>
                    <a:p>
                      <a:r>
                        <a:rPr lang="en-US" sz="2600" dirty="0" err="1"/>
                        <a:t>Readonly</a:t>
                      </a:r>
                      <a:endParaRPr lang="en-US" sz="2600" dirty="0"/>
                    </a:p>
                    <a:p>
                      <a:r>
                        <a:rPr lang="en-US" sz="2600" dirty="0"/>
                        <a:t>Pick</a:t>
                      </a:r>
                    </a:p>
                  </a:txBody>
                  <a:tcPr/>
                </a:tc>
                <a:tc>
                  <a:txBody>
                    <a:bodyPr/>
                    <a:lstStyle/>
                    <a:p>
                      <a:r>
                        <a:rPr lang="en-US" sz="2600" dirty="0"/>
                        <a:t>Omit</a:t>
                      </a:r>
                    </a:p>
                    <a:p>
                      <a:r>
                        <a:rPr lang="en-US" sz="2600" dirty="0"/>
                        <a:t>Extract</a:t>
                      </a:r>
                    </a:p>
                    <a:p>
                      <a:r>
                        <a:rPr lang="en-US" sz="2600" dirty="0"/>
                        <a:t>Exclude</a:t>
                      </a:r>
                    </a:p>
                    <a:p>
                      <a:r>
                        <a:rPr lang="en-US" sz="2600" dirty="0"/>
                        <a:t>Record</a:t>
                      </a:r>
                    </a:p>
                    <a:p>
                      <a:r>
                        <a:rPr lang="en-US" sz="2600" dirty="0" err="1"/>
                        <a:t>NonNullable</a:t>
                      </a:r>
                      <a:endParaRPr lang="en-US" sz="2600" dirty="0"/>
                    </a:p>
                    <a:p>
                      <a:r>
                        <a:rPr lang="en-US" sz="2600" dirty="0"/>
                        <a:t>Mapped Types</a:t>
                      </a:r>
                    </a:p>
                    <a:p>
                      <a:r>
                        <a:rPr lang="en-US" sz="2600" dirty="0"/>
                        <a:t>Type Guards</a:t>
                      </a:r>
                    </a:p>
                    <a:p>
                      <a:r>
                        <a:rPr lang="en-US" sz="2600" dirty="0"/>
                        <a:t>Conditional Types</a:t>
                      </a:r>
                    </a:p>
                  </a:txBody>
                  <a:tcPr/>
                </a:tc>
                <a:extLst>
                  <a:ext uri="{0D108BD9-81ED-4DB2-BD59-A6C34878D82A}">
                    <a16:rowId xmlns:a16="http://schemas.microsoft.com/office/drawing/2014/main" val="2962927122"/>
                  </a:ext>
                </a:extLst>
              </a:tr>
            </a:tbl>
          </a:graphicData>
        </a:graphic>
      </p:graphicFrame>
    </p:spTree>
    <p:extLst>
      <p:ext uri="{BB962C8B-B14F-4D97-AF65-F5344CB8AC3E}">
        <p14:creationId xmlns:p14="http://schemas.microsoft.com/office/powerpoint/2010/main" val="315600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7C980-D21D-308C-CFC1-D41EA6566D1F}"/>
              </a:ext>
            </a:extLst>
          </p:cNvPr>
          <p:cNvSpPr>
            <a:spLocks noGrp="1"/>
          </p:cNvSpPr>
          <p:nvPr>
            <p:ph type="body" sz="quarter" idx="10"/>
          </p:nvPr>
        </p:nvSpPr>
        <p:spPr/>
        <p:txBody>
          <a:bodyPr/>
          <a:lstStyle/>
          <a:p>
            <a:r>
              <a:rPr lang="en-US" dirty="0"/>
              <a:t>Using </a:t>
            </a:r>
            <a:r>
              <a:rPr lang="en-US" dirty="0" err="1"/>
              <a:t>VSCode</a:t>
            </a:r>
            <a:r>
              <a:rPr lang="en-US" dirty="0"/>
              <a:t> TS can infer details about a variable</a:t>
            </a:r>
          </a:p>
        </p:txBody>
      </p:sp>
      <p:sp>
        <p:nvSpPr>
          <p:cNvPr id="3" name="Text Placeholder 2">
            <a:extLst>
              <a:ext uri="{FF2B5EF4-FFF2-40B4-BE49-F238E27FC236}">
                <a16:creationId xmlns:a16="http://schemas.microsoft.com/office/drawing/2014/main" id="{09AC9574-C560-E2DD-8A04-AD3945689812}"/>
              </a:ext>
            </a:extLst>
          </p:cNvPr>
          <p:cNvSpPr>
            <a:spLocks noGrp="1"/>
          </p:cNvSpPr>
          <p:nvPr>
            <p:ph type="body" sz="quarter" idx="11"/>
          </p:nvPr>
        </p:nvSpPr>
        <p:spPr/>
        <p:txBody>
          <a:bodyPr/>
          <a:lstStyle/>
          <a:p>
            <a:r>
              <a:rPr lang="en-US" dirty="0"/>
              <a:t>Inference in TS</a:t>
            </a:r>
          </a:p>
        </p:txBody>
      </p:sp>
      <p:pic>
        <p:nvPicPr>
          <p:cNvPr id="6" name="Picture 5">
            <a:extLst>
              <a:ext uri="{FF2B5EF4-FFF2-40B4-BE49-F238E27FC236}">
                <a16:creationId xmlns:a16="http://schemas.microsoft.com/office/drawing/2014/main" id="{AF2BF055-F0EB-D519-A6D3-5CC1C2D2F4A0}"/>
              </a:ext>
            </a:extLst>
          </p:cNvPr>
          <p:cNvPicPr>
            <a:picLocks noChangeAspect="1"/>
          </p:cNvPicPr>
          <p:nvPr/>
        </p:nvPicPr>
        <p:blipFill>
          <a:blip r:embed="rId3"/>
          <a:stretch>
            <a:fillRect/>
          </a:stretch>
        </p:blipFill>
        <p:spPr>
          <a:xfrm>
            <a:off x="3968811" y="1209675"/>
            <a:ext cx="3752850" cy="2219325"/>
          </a:xfrm>
          <a:prstGeom prst="rect">
            <a:avLst/>
          </a:prstGeom>
        </p:spPr>
      </p:pic>
      <p:pic>
        <p:nvPicPr>
          <p:cNvPr id="8" name="Picture 7">
            <a:extLst>
              <a:ext uri="{FF2B5EF4-FFF2-40B4-BE49-F238E27FC236}">
                <a16:creationId xmlns:a16="http://schemas.microsoft.com/office/drawing/2014/main" id="{FC802690-033C-9888-F0B9-E39A807C6B0F}"/>
              </a:ext>
            </a:extLst>
          </p:cNvPr>
          <p:cNvPicPr>
            <a:picLocks noChangeAspect="1"/>
          </p:cNvPicPr>
          <p:nvPr/>
        </p:nvPicPr>
        <p:blipFill>
          <a:blip r:embed="rId4"/>
          <a:stretch>
            <a:fillRect/>
          </a:stretch>
        </p:blipFill>
        <p:spPr>
          <a:xfrm>
            <a:off x="3968811" y="3895725"/>
            <a:ext cx="4495800" cy="1752600"/>
          </a:xfrm>
          <a:prstGeom prst="rect">
            <a:avLst/>
          </a:prstGeom>
        </p:spPr>
      </p:pic>
      <p:sp>
        <p:nvSpPr>
          <p:cNvPr id="9" name="Callout: Line 8">
            <a:extLst>
              <a:ext uri="{FF2B5EF4-FFF2-40B4-BE49-F238E27FC236}">
                <a16:creationId xmlns:a16="http://schemas.microsoft.com/office/drawing/2014/main" id="{C738FC57-8721-E91C-9E47-7DD0D3F224B2}"/>
              </a:ext>
            </a:extLst>
          </p:cNvPr>
          <p:cNvSpPr/>
          <p:nvPr/>
        </p:nvSpPr>
        <p:spPr>
          <a:xfrm>
            <a:off x="8957888" y="1209675"/>
            <a:ext cx="1934817" cy="897421"/>
          </a:xfrm>
          <a:prstGeom prst="borderCallout1">
            <a:avLst>
              <a:gd name="adj1" fmla="val 48469"/>
              <a:gd name="adj2" fmla="val 200"/>
              <a:gd name="adj3" fmla="val 85920"/>
              <a:gd name="adj4" fmla="val -131484"/>
            </a:avLst>
          </a:prstGeom>
          <a:solidFill>
            <a:schemeClr val="tx2">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A JavaScript Object</a:t>
            </a:r>
          </a:p>
        </p:txBody>
      </p:sp>
      <p:sp>
        <p:nvSpPr>
          <p:cNvPr id="10" name="Callout: Line 9">
            <a:extLst>
              <a:ext uri="{FF2B5EF4-FFF2-40B4-BE49-F238E27FC236}">
                <a16:creationId xmlns:a16="http://schemas.microsoft.com/office/drawing/2014/main" id="{C612C962-54A2-535A-200F-77F5AB753E9E}"/>
              </a:ext>
            </a:extLst>
          </p:cNvPr>
          <p:cNvSpPr/>
          <p:nvPr/>
        </p:nvSpPr>
        <p:spPr>
          <a:xfrm>
            <a:off x="9534357" y="3963771"/>
            <a:ext cx="2111543" cy="897421"/>
          </a:xfrm>
          <a:prstGeom prst="borderCallout1">
            <a:avLst>
              <a:gd name="adj1" fmla="val 51299"/>
              <a:gd name="adj2" fmla="val 689"/>
              <a:gd name="adj3" fmla="val 85920"/>
              <a:gd name="adj4" fmla="val -131484"/>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TypeScript inference</a:t>
            </a:r>
          </a:p>
        </p:txBody>
      </p:sp>
    </p:spTree>
    <p:extLst>
      <p:ext uri="{BB962C8B-B14F-4D97-AF65-F5344CB8AC3E}">
        <p14:creationId xmlns:p14="http://schemas.microsoft.com/office/powerpoint/2010/main" val="290126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28D3F-B824-5145-9444-D277C4885736}"/>
              </a:ext>
            </a:extLst>
          </p:cNvPr>
          <p:cNvSpPr>
            <a:spLocks noGrp="1"/>
          </p:cNvSpPr>
          <p:nvPr>
            <p:ph type="body" sz="quarter" idx="10"/>
          </p:nvPr>
        </p:nvSpPr>
        <p:spPr>
          <a:xfrm>
            <a:off x="203199" y="1721619"/>
            <a:ext cx="3359397" cy="2690863"/>
          </a:xfrm>
        </p:spPr>
        <p:txBody>
          <a:bodyPr/>
          <a:lstStyle/>
          <a:p>
            <a:r>
              <a:rPr lang="en-US" dirty="0"/>
              <a:t>Object types are used like in other programming languages</a:t>
            </a:r>
          </a:p>
        </p:txBody>
      </p:sp>
      <p:sp>
        <p:nvSpPr>
          <p:cNvPr id="3" name="Text Placeholder 2">
            <a:extLst>
              <a:ext uri="{FF2B5EF4-FFF2-40B4-BE49-F238E27FC236}">
                <a16:creationId xmlns:a16="http://schemas.microsoft.com/office/drawing/2014/main" id="{A98F9AC3-FCEE-97F0-34C2-C5548039E8AF}"/>
              </a:ext>
            </a:extLst>
          </p:cNvPr>
          <p:cNvSpPr>
            <a:spLocks noGrp="1"/>
          </p:cNvSpPr>
          <p:nvPr>
            <p:ph type="body" sz="quarter" idx="11"/>
          </p:nvPr>
        </p:nvSpPr>
        <p:spPr/>
        <p:txBody>
          <a:bodyPr/>
          <a:lstStyle/>
          <a:p>
            <a:r>
              <a:rPr lang="en-US" dirty="0"/>
              <a:t>The Object Type</a:t>
            </a:r>
          </a:p>
        </p:txBody>
      </p:sp>
      <p:grpSp>
        <p:nvGrpSpPr>
          <p:cNvPr id="5" name="Group 4">
            <a:extLst>
              <a:ext uri="{FF2B5EF4-FFF2-40B4-BE49-F238E27FC236}">
                <a16:creationId xmlns:a16="http://schemas.microsoft.com/office/drawing/2014/main" id="{5CB49DBB-E77D-B242-D4EB-8A96096C6C24}"/>
              </a:ext>
            </a:extLst>
          </p:cNvPr>
          <p:cNvGrpSpPr/>
          <p:nvPr/>
        </p:nvGrpSpPr>
        <p:grpSpPr>
          <a:xfrm>
            <a:off x="3959286" y="1169169"/>
            <a:ext cx="7936775" cy="5013917"/>
            <a:chOff x="3959286" y="1169169"/>
            <a:chExt cx="6543675" cy="4133851"/>
          </a:xfrm>
        </p:grpSpPr>
        <p:pic>
          <p:nvPicPr>
            <p:cNvPr id="20" name="Picture 19">
              <a:extLst>
                <a:ext uri="{FF2B5EF4-FFF2-40B4-BE49-F238E27FC236}">
                  <a16:creationId xmlns:a16="http://schemas.microsoft.com/office/drawing/2014/main" id="{019D4CC2-8C23-0748-90DC-F0D0026F5C43}"/>
                </a:ext>
              </a:extLst>
            </p:cNvPr>
            <p:cNvPicPr>
              <a:picLocks noChangeAspect="1"/>
            </p:cNvPicPr>
            <p:nvPr/>
          </p:nvPicPr>
          <p:blipFill>
            <a:blip r:embed="rId3"/>
            <a:stretch>
              <a:fillRect/>
            </a:stretch>
          </p:blipFill>
          <p:spPr>
            <a:xfrm>
              <a:off x="3968811" y="1169169"/>
              <a:ext cx="6534150" cy="1000125"/>
            </a:xfrm>
            <a:prstGeom prst="rect">
              <a:avLst/>
            </a:prstGeom>
          </p:spPr>
        </p:pic>
        <p:pic>
          <p:nvPicPr>
            <p:cNvPr id="22" name="Picture 21">
              <a:extLst>
                <a:ext uri="{FF2B5EF4-FFF2-40B4-BE49-F238E27FC236}">
                  <a16:creationId xmlns:a16="http://schemas.microsoft.com/office/drawing/2014/main" id="{31AE4350-3D59-DAD7-7BAC-A012CF9FEDB2}"/>
                </a:ext>
              </a:extLst>
            </p:cNvPr>
            <p:cNvPicPr>
              <a:picLocks noChangeAspect="1"/>
            </p:cNvPicPr>
            <p:nvPr/>
          </p:nvPicPr>
          <p:blipFill>
            <a:blip r:embed="rId4"/>
            <a:stretch>
              <a:fillRect/>
            </a:stretch>
          </p:blipFill>
          <p:spPr>
            <a:xfrm>
              <a:off x="3968811" y="2400300"/>
              <a:ext cx="6534150" cy="1028700"/>
            </a:xfrm>
            <a:prstGeom prst="rect">
              <a:avLst/>
            </a:prstGeom>
          </p:spPr>
        </p:pic>
        <p:pic>
          <p:nvPicPr>
            <p:cNvPr id="24" name="Picture 23">
              <a:extLst>
                <a:ext uri="{FF2B5EF4-FFF2-40B4-BE49-F238E27FC236}">
                  <a16:creationId xmlns:a16="http://schemas.microsoft.com/office/drawing/2014/main" id="{BFCD2AB6-E212-5E87-7A93-B2D4E01F1DC4}"/>
                </a:ext>
              </a:extLst>
            </p:cNvPr>
            <p:cNvPicPr>
              <a:picLocks noChangeAspect="1"/>
            </p:cNvPicPr>
            <p:nvPr/>
          </p:nvPicPr>
          <p:blipFill>
            <a:blip r:embed="rId5"/>
            <a:stretch>
              <a:fillRect/>
            </a:stretch>
          </p:blipFill>
          <p:spPr>
            <a:xfrm>
              <a:off x="3959286" y="3651635"/>
              <a:ext cx="6543675" cy="342900"/>
            </a:xfrm>
            <a:prstGeom prst="rect">
              <a:avLst/>
            </a:prstGeom>
          </p:spPr>
        </p:pic>
        <p:pic>
          <p:nvPicPr>
            <p:cNvPr id="26" name="Picture 25">
              <a:extLst>
                <a:ext uri="{FF2B5EF4-FFF2-40B4-BE49-F238E27FC236}">
                  <a16:creationId xmlns:a16="http://schemas.microsoft.com/office/drawing/2014/main" id="{4B05877A-FFBD-0171-F3EF-AB6FBFA7CCFF}"/>
                </a:ext>
              </a:extLst>
            </p:cNvPr>
            <p:cNvPicPr>
              <a:picLocks noChangeAspect="1"/>
            </p:cNvPicPr>
            <p:nvPr/>
          </p:nvPicPr>
          <p:blipFill>
            <a:blip r:embed="rId6"/>
            <a:stretch>
              <a:fillRect/>
            </a:stretch>
          </p:blipFill>
          <p:spPr>
            <a:xfrm>
              <a:off x="3959286" y="4217170"/>
              <a:ext cx="6524625" cy="1085850"/>
            </a:xfrm>
            <a:prstGeom prst="rect">
              <a:avLst/>
            </a:prstGeom>
          </p:spPr>
        </p:pic>
      </p:grpSp>
    </p:spTree>
    <p:extLst>
      <p:ext uri="{BB962C8B-B14F-4D97-AF65-F5344CB8AC3E}">
        <p14:creationId xmlns:p14="http://schemas.microsoft.com/office/powerpoint/2010/main" val="247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28D3F-B824-5145-9444-D277C4885736}"/>
              </a:ext>
            </a:extLst>
          </p:cNvPr>
          <p:cNvSpPr>
            <a:spLocks noGrp="1"/>
          </p:cNvSpPr>
          <p:nvPr>
            <p:ph type="body" sz="quarter" idx="10"/>
          </p:nvPr>
        </p:nvSpPr>
        <p:spPr/>
        <p:txBody>
          <a:bodyPr/>
          <a:lstStyle/>
          <a:p>
            <a:r>
              <a:rPr lang="en-US" dirty="0"/>
              <a:t>Potential problem</a:t>
            </a:r>
          </a:p>
        </p:txBody>
      </p:sp>
      <p:sp>
        <p:nvSpPr>
          <p:cNvPr id="3" name="Text Placeholder 2">
            <a:extLst>
              <a:ext uri="{FF2B5EF4-FFF2-40B4-BE49-F238E27FC236}">
                <a16:creationId xmlns:a16="http://schemas.microsoft.com/office/drawing/2014/main" id="{A98F9AC3-FCEE-97F0-34C2-C5548039E8AF}"/>
              </a:ext>
            </a:extLst>
          </p:cNvPr>
          <p:cNvSpPr>
            <a:spLocks noGrp="1"/>
          </p:cNvSpPr>
          <p:nvPr>
            <p:ph type="body" sz="quarter" idx="11"/>
          </p:nvPr>
        </p:nvSpPr>
        <p:spPr/>
        <p:txBody>
          <a:bodyPr/>
          <a:lstStyle/>
          <a:p>
            <a:r>
              <a:rPr lang="en-US" dirty="0"/>
              <a:t>The Tuple</a:t>
            </a:r>
          </a:p>
        </p:txBody>
      </p:sp>
      <p:grpSp>
        <p:nvGrpSpPr>
          <p:cNvPr id="5" name="Group 4">
            <a:extLst>
              <a:ext uri="{FF2B5EF4-FFF2-40B4-BE49-F238E27FC236}">
                <a16:creationId xmlns:a16="http://schemas.microsoft.com/office/drawing/2014/main" id="{CCBDB13D-8857-6F78-A71C-FC54818045FB}"/>
              </a:ext>
            </a:extLst>
          </p:cNvPr>
          <p:cNvGrpSpPr/>
          <p:nvPr/>
        </p:nvGrpSpPr>
        <p:grpSpPr>
          <a:xfrm>
            <a:off x="3968811" y="1169169"/>
            <a:ext cx="8006507" cy="4651060"/>
            <a:chOff x="3968811" y="1169169"/>
            <a:chExt cx="6181725" cy="3591026"/>
          </a:xfrm>
        </p:grpSpPr>
        <p:pic>
          <p:nvPicPr>
            <p:cNvPr id="8" name="Picture 7">
              <a:extLst>
                <a:ext uri="{FF2B5EF4-FFF2-40B4-BE49-F238E27FC236}">
                  <a16:creationId xmlns:a16="http://schemas.microsoft.com/office/drawing/2014/main" id="{E6A1DAE5-E2E5-DF68-AAFB-F731DE769FEA}"/>
                </a:ext>
              </a:extLst>
            </p:cNvPr>
            <p:cNvPicPr>
              <a:picLocks noChangeAspect="1"/>
            </p:cNvPicPr>
            <p:nvPr/>
          </p:nvPicPr>
          <p:blipFill>
            <a:blip r:embed="rId3"/>
            <a:stretch>
              <a:fillRect/>
            </a:stretch>
          </p:blipFill>
          <p:spPr>
            <a:xfrm>
              <a:off x="3968811" y="1169169"/>
              <a:ext cx="6181725" cy="1552575"/>
            </a:xfrm>
            <a:prstGeom prst="rect">
              <a:avLst/>
            </a:prstGeom>
          </p:spPr>
        </p:pic>
        <p:pic>
          <p:nvPicPr>
            <p:cNvPr id="10" name="Picture 9">
              <a:extLst>
                <a:ext uri="{FF2B5EF4-FFF2-40B4-BE49-F238E27FC236}">
                  <a16:creationId xmlns:a16="http://schemas.microsoft.com/office/drawing/2014/main" id="{08C91B60-8017-971E-7DE4-BBDBEB18BC49}"/>
                </a:ext>
              </a:extLst>
            </p:cNvPr>
            <p:cNvPicPr>
              <a:picLocks noChangeAspect="1"/>
            </p:cNvPicPr>
            <p:nvPr/>
          </p:nvPicPr>
          <p:blipFill>
            <a:blip r:embed="rId4"/>
            <a:stretch>
              <a:fillRect/>
            </a:stretch>
          </p:blipFill>
          <p:spPr>
            <a:xfrm>
              <a:off x="3978336" y="2869432"/>
              <a:ext cx="6172200" cy="1266825"/>
            </a:xfrm>
            <a:prstGeom prst="rect">
              <a:avLst/>
            </a:prstGeom>
          </p:spPr>
        </p:pic>
        <p:pic>
          <p:nvPicPr>
            <p:cNvPr id="12" name="Picture 11">
              <a:extLst>
                <a:ext uri="{FF2B5EF4-FFF2-40B4-BE49-F238E27FC236}">
                  <a16:creationId xmlns:a16="http://schemas.microsoft.com/office/drawing/2014/main" id="{3EDB588A-869B-5154-4E0A-ED027F43A1C3}"/>
                </a:ext>
              </a:extLst>
            </p:cNvPr>
            <p:cNvPicPr>
              <a:picLocks noChangeAspect="1"/>
            </p:cNvPicPr>
            <p:nvPr/>
          </p:nvPicPr>
          <p:blipFill>
            <a:blip r:embed="rId5"/>
            <a:stretch>
              <a:fillRect/>
            </a:stretch>
          </p:blipFill>
          <p:spPr>
            <a:xfrm>
              <a:off x="3968811" y="4283945"/>
              <a:ext cx="6172200" cy="476250"/>
            </a:xfrm>
            <a:prstGeom prst="rect">
              <a:avLst/>
            </a:prstGeom>
          </p:spPr>
        </p:pic>
      </p:grpSp>
    </p:spTree>
    <p:extLst>
      <p:ext uri="{BB962C8B-B14F-4D97-AF65-F5344CB8AC3E}">
        <p14:creationId xmlns:p14="http://schemas.microsoft.com/office/powerpoint/2010/main" val="279069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66C3D0-FEDB-51C5-495E-851D22119806}"/>
              </a:ext>
            </a:extLst>
          </p:cNvPr>
          <p:cNvSpPr>
            <a:spLocks noGrp="1"/>
          </p:cNvSpPr>
          <p:nvPr>
            <p:ph type="body" sz="quarter" idx="10"/>
          </p:nvPr>
        </p:nvSpPr>
        <p:spPr/>
        <p:txBody>
          <a:bodyPr/>
          <a:lstStyle/>
          <a:p>
            <a:r>
              <a:rPr lang="en-US" dirty="0"/>
              <a:t>TS can define a mixed primitive type</a:t>
            </a:r>
          </a:p>
          <a:p>
            <a:endParaRPr lang="en-US" dirty="0"/>
          </a:p>
        </p:txBody>
      </p:sp>
      <p:sp>
        <p:nvSpPr>
          <p:cNvPr id="3" name="Text Placeholder 2">
            <a:extLst>
              <a:ext uri="{FF2B5EF4-FFF2-40B4-BE49-F238E27FC236}">
                <a16:creationId xmlns:a16="http://schemas.microsoft.com/office/drawing/2014/main" id="{2324E65A-B63C-69DF-757C-EF2C004FA927}"/>
              </a:ext>
            </a:extLst>
          </p:cNvPr>
          <p:cNvSpPr>
            <a:spLocks noGrp="1"/>
          </p:cNvSpPr>
          <p:nvPr>
            <p:ph type="body" sz="quarter" idx="11"/>
          </p:nvPr>
        </p:nvSpPr>
        <p:spPr/>
        <p:txBody>
          <a:bodyPr/>
          <a:lstStyle/>
          <a:p>
            <a:r>
              <a:rPr lang="en-US" dirty="0"/>
              <a:t>The Union</a:t>
            </a:r>
          </a:p>
        </p:txBody>
      </p:sp>
      <p:sp>
        <p:nvSpPr>
          <p:cNvPr id="4" name="Text Placeholder 3">
            <a:extLst>
              <a:ext uri="{FF2B5EF4-FFF2-40B4-BE49-F238E27FC236}">
                <a16:creationId xmlns:a16="http://schemas.microsoft.com/office/drawing/2014/main" id="{78AEED7B-9F2F-D846-A2D2-D52EF5EDFD5E}"/>
              </a:ext>
            </a:extLst>
          </p:cNvPr>
          <p:cNvSpPr>
            <a:spLocks noGrp="1"/>
          </p:cNvSpPr>
          <p:nvPr>
            <p:ph type="body" sz="quarter" idx="12"/>
          </p:nvPr>
        </p:nvSpPr>
        <p:spPr>
          <a:xfrm>
            <a:off x="3828081" y="1169169"/>
            <a:ext cx="8363919" cy="4964932"/>
          </a:xfrm>
        </p:spPr>
        <p:txBody>
          <a:bodyPr/>
          <a:lstStyle/>
          <a:p>
            <a:r>
              <a:rPr lang="en-US" sz="2600" dirty="0"/>
              <a:t>type </a:t>
            </a:r>
            <a:r>
              <a:rPr lang="en-US" sz="2600" dirty="0" err="1"/>
              <a:t>someValue</a:t>
            </a:r>
            <a:r>
              <a:rPr lang="en-US" sz="2600" dirty="0"/>
              <a:t> = string | number;</a:t>
            </a:r>
          </a:p>
          <a:p>
            <a:r>
              <a:rPr lang="en-US" sz="2600" dirty="0"/>
              <a:t>const </a:t>
            </a:r>
            <a:r>
              <a:rPr lang="en-US" sz="2600" dirty="0" err="1"/>
              <a:t>someFunction</a:t>
            </a:r>
            <a:r>
              <a:rPr lang="en-US" sz="2600" dirty="0"/>
              <a:t> = function (</a:t>
            </a:r>
            <a:r>
              <a:rPr lang="en-US" sz="2600" dirty="0" err="1"/>
              <a:t>aParameter</a:t>
            </a:r>
            <a:r>
              <a:rPr lang="en-US" sz="2600" dirty="0"/>
              <a:t>: </a:t>
            </a:r>
            <a:r>
              <a:rPr lang="en-US" sz="2600" dirty="0" err="1"/>
              <a:t>someValue</a:t>
            </a:r>
            <a:r>
              <a:rPr lang="en-US" sz="2600" dirty="0"/>
              <a:t>) {</a:t>
            </a:r>
          </a:p>
          <a:p>
            <a:r>
              <a:rPr lang="en-US" sz="2600" dirty="0"/>
              <a:t>  console.log(</a:t>
            </a:r>
            <a:r>
              <a:rPr lang="en-US" sz="2600" dirty="0" err="1"/>
              <a:t>aParameter</a:t>
            </a:r>
            <a:r>
              <a:rPr lang="en-US" sz="2600" dirty="0"/>
              <a:t>);</a:t>
            </a:r>
          </a:p>
          <a:p>
            <a:r>
              <a:rPr lang="en-US" sz="2600" dirty="0"/>
              <a:t>};</a:t>
            </a:r>
          </a:p>
          <a:p>
            <a:r>
              <a:rPr lang="en-US" sz="2600" dirty="0"/>
              <a:t>//</a:t>
            </a:r>
          </a:p>
          <a:p>
            <a:r>
              <a:rPr lang="en-US" sz="2600" dirty="0" err="1"/>
              <a:t>someFunction</a:t>
            </a:r>
            <a:r>
              <a:rPr lang="en-US" sz="2600" dirty="0"/>
              <a:t>('T-Shirt');</a:t>
            </a:r>
          </a:p>
          <a:p>
            <a:r>
              <a:rPr lang="en-US" sz="2600" dirty="0" err="1"/>
              <a:t>someFunction</a:t>
            </a:r>
            <a:r>
              <a:rPr lang="en-US" sz="2600" dirty="0"/>
              <a:t>(10.99);</a:t>
            </a:r>
          </a:p>
        </p:txBody>
      </p:sp>
    </p:spTree>
    <p:extLst>
      <p:ext uri="{BB962C8B-B14F-4D97-AF65-F5344CB8AC3E}">
        <p14:creationId xmlns:p14="http://schemas.microsoft.com/office/powerpoint/2010/main" val="8055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
      <a:dk1>
        <a:srgbClr val="141C36"/>
      </a:dk1>
      <a:lt1>
        <a:srgbClr val="E9E8DE"/>
      </a:lt1>
      <a:dk2>
        <a:srgbClr val="DA3467"/>
      </a:dk2>
      <a:lt2>
        <a:srgbClr val="F0AE43"/>
      </a:lt2>
      <a:accent1>
        <a:srgbClr val="DA5835"/>
      </a:accent1>
      <a:accent2>
        <a:srgbClr val="4CA3D9"/>
      </a:accent2>
      <a:accent3>
        <a:srgbClr val="424590"/>
      </a:accent3>
      <a:accent4>
        <a:srgbClr val="2B1141"/>
      </a:accent4>
      <a:accent5>
        <a:srgbClr val="E9E8DE"/>
      </a:accent5>
      <a:accent6>
        <a:srgbClr val="141C36"/>
      </a:accent6>
      <a:hlink>
        <a:srgbClr val="DA3366"/>
      </a:hlink>
      <a:folHlink>
        <a:srgbClr val="F0AE4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72133df-ddc6-45fd-ab4e-f14db011aa40">
      <UserInfo>
        <DisplayName>John Mckeever</DisplayName>
        <AccountId>1629</AccountId>
        <AccountType/>
      </UserInfo>
    </SharedWithUsers>
    <Planner xmlns="d72133df-ddc6-45fd-ab4e-f14db011aa40">68</Planner>
    <Status xmlns="49f45eef-902e-4121-abb0-1efe2a4305cb">Recording</Status>
    <LE_x0020__x002d__x0020_Q3 xmlns="49f45eef-902e-4121-abb0-1efe2a4305cb" xsi:nil="true"/>
    <SEO_x0020__x002d__x0020_Q1 xmlns="49f45eef-902e-4121-abb0-1efe2a4305cb" xsi:nil="true"/>
    <LE_x0020__x002d__x0020_Q2 xmlns="49f45eef-902e-4121-abb0-1efe2a4305cb" xsi:nil="true"/>
    <LE_x0020__x002d__x0020_Q1 xmlns="49f45eef-902e-4121-abb0-1efe2a4305cb" xsi:nil="true"/>
    <LP_x0020__x002d__x0020_Q4 xmlns="49f45eef-902e-4121-abb0-1efe2a4305cb" xsi:nil="true"/>
    <Editorial_x0020_Complete xmlns="49f45eef-902e-4121-abb0-1efe2a4305cb">2022-06-15T03:00:00+00:00</Editorial_x0020_Complete>
    <Priority xmlns="49f45eef-902e-4121-abb0-1efe2a4305cb">0</Priority>
    <Editsheet xmlns="49f45eef-902e-4121-abb0-1efe2a4305cb">false</Editsheet>
    <Status_x0020_Detail xmlns="49f45eef-902e-4121-abb0-1efe2a4305cb">Not Started</Status_x0020_Detail>
    <Course_x0020_Hand_x002d_off_x0020__x002d__x0020__x0023__x0020_Courses xmlns="49f45eef-902e-4121-abb0-1efe2a4305cb" xsi:nil="true"/>
    <LE_x0020__x002d__x0020_Q4 xmlns="49f45eef-902e-4121-abb0-1efe2a4305cb" xsi:nil="true"/>
    <SEO_x0020_Total xmlns="49f45eef-902e-4121-abb0-1efe2a4305cb" xsi:nil="true"/>
    <SEO_x0020__x002d__x0020_Q3 xmlns="49f45eef-902e-4121-abb0-1efe2a4305cb" xsi:nil="true"/>
    <SEO_x0020__x002d__x0020_Q4 xmlns="49f45eef-902e-4121-abb0-1efe2a4305cb" xsi:nil="true"/>
    <Plan_x0020_Location xmlns="49f45eef-902e-4121-abb0-1efe2a4305cb" xsi:nil="true"/>
    <Notes0 xmlns="49f45eef-902e-4121-abb0-1efe2a4305cb">Ready for instructor review</Notes0>
    <CD_x0020__x002d__x0020_Q4 xmlns="49f45eef-902e-4121-abb0-1efe2a4305cb" xsi:nil="true"/>
    <Slides0 xmlns="49f45eef-902e-4121-abb0-1efe2a4305cb" xsi:nil="true"/>
    <SEO_x0020__x002d__x0020_Q2 xmlns="49f45eef-902e-4121-abb0-1efe2a4305cb" xsi:nil="true"/>
    <Learning_x0020_Path xmlns="49f45eef-902e-4121-abb0-1efe2a4305cb">1516</Learning_x0020_Path>
    <Editorial_x0020_Review_x0020__x002d__x0020_Total_x0020_Time_x0020__x0028_min_x0029_ xmlns="49f45eef-902e-4121-abb0-1efe2a4305cb" xsi:nil="true"/>
    <CD_x0020__x002d__x0020_Q5 xmlns="49f45eef-902e-4121-abb0-1efe2a4305cb" xsi:nil="true"/>
    <LE_x0020_Feeback xmlns="49f45eef-902e-4121-abb0-1efe2a4305cb" xsi:nil="true"/>
    <Course_x0020_Hand_x002d_off_x0020__x002d__x0020__x0023__x0020_Videos xmlns="49f45eef-902e-4121-abb0-1efe2a4305cb" xsi:nil="true"/>
    <SEO_x0020_Feedback xmlns="49f45eef-902e-4121-abb0-1efe2a4305cb" xsi:nil="true"/>
    <Editorial_x0020_Review_x0020__x002d__x0020__x0023__x0020_of_x0020_Videos xmlns="49f45eef-902e-4121-abb0-1efe2a4305cb" xsi:nil="true"/>
    <CD_x0020__x002d__x0020_Q6 xmlns="49f45eef-902e-4121-abb0-1efe2a4305cb" xsi:nil="true"/>
    <CD_x0020_Feeback xmlns="49f45eef-902e-4121-abb0-1efe2a4305cb" xsi:nil="true"/>
    <LP_x0020_Feedback xmlns="49f45eef-902e-4121-abb0-1efe2a4305cb" xsi:nil="true"/>
    <End_x0020_Date xmlns="49f45eef-902e-4121-abb0-1efe2a4305cb">2022-06-15T03:00:00+00:00</End_x0020_Date>
    <Graphics_x0020_Complete xmlns="49f45eef-902e-4121-abb0-1efe2a4305cb" xsi:nil="true"/>
    <Editor0 xmlns="49f45eef-902e-4121-abb0-1efe2a4305cb">Claudia Vautz</Editor0>
    <Editorial_x0020_Review_x0020__x002d__x0020__x0023__x0020_of_x0020_Slides xmlns="49f45eef-902e-4121-abb0-1efe2a4305cb" xsi:nil="true"/>
    <LP_x0020__x002d__x0020_Q3 xmlns="49f45eef-902e-4121-abb0-1efe2a4305cb" xsi:nil="true"/>
    <Rubric_x0020_Reviewer_x0020__x0028_SEO_x0029_ xmlns="49f45eef-902e-4121-abb0-1efe2a4305cb" xsi:nil="true"/>
    <CD_x0020__x002d__x0020_Q1 xmlns="49f45eef-902e-4121-abb0-1efe2a4305cb" xsi:nil="true"/>
    <QA_x0020_Reviewer xmlns="49f45eef-902e-4121-abb0-1efe2a4305cb" xsi:nil="true"/>
    <LP_x0020__x002d__x0020_Q2 xmlns="49f45eef-902e-4121-abb0-1efe2a4305cb" xsi:nil="true"/>
    <Rubric_x0020_Reviewer_x0020__x0028_CD_x0029_ xmlns="49f45eef-902e-4121-abb0-1efe2a4305cb" xsi:nil="true"/>
    <CD_x0020__x002d__x0020_Q2 xmlns="49f45eef-902e-4121-abb0-1efe2a4305cb" xsi:nil="true"/>
    <Rubric_x0020_Reviewer_x0020__x0028_LP_x0029_ xmlns="49f45eef-902e-4121-abb0-1efe2a4305cb" xsi:nil="true"/>
    <LP_x0020__x002d__x0020_Q1 xmlns="49f45eef-902e-4121-abb0-1efe2a4305cb" xsi:nil="true"/>
    <Course_x0020_code xmlns="49f45eef-902e-4121-abb0-1efe2a4305cb" xsi:nil="true"/>
    <CD_x0020__x002d__x0020_Q3 xmlns="49f45eef-902e-4121-abb0-1efe2a4305cb" xsi:nil="true"/>
    <Course_x0020_Complete xmlns="49f45eef-902e-4121-abb0-1efe2a4305cb" xsi:nil="true"/>
    <Null_x002d_date xmlns="49f45eef-902e-4121-abb0-1efe2a4305c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604578BAD8E046BEA6A6953A355B7D" ma:contentTypeVersion="96" ma:contentTypeDescription="Create a new document." ma:contentTypeScope="" ma:versionID="5e3799dce67c868ba60f976ca8f8e492">
  <xsd:schema xmlns:xsd="http://www.w3.org/2001/XMLSchema" xmlns:xs="http://www.w3.org/2001/XMLSchema" xmlns:p="http://schemas.microsoft.com/office/2006/metadata/properties" xmlns:ns2="49f45eef-902e-4121-abb0-1efe2a4305cb" xmlns:ns3="d72133df-ddc6-45fd-ab4e-f14db011aa40" targetNamespace="http://schemas.microsoft.com/office/2006/metadata/properties" ma:root="true" ma:fieldsID="3947a9761037e184628021a93f22b00d" ns2:_="" ns3:_="">
    <xsd:import namespace="49f45eef-902e-4121-abb0-1efe2a4305cb"/>
    <xsd:import namespace="d72133df-ddc6-45fd-ab4e-f14db011aa40"/>
    <xsd:element name="properties">
      <xsd:complexType>
        <xsd:sequence>
          <xsd:element name="documentManagement">
            <xsd:complexType>
              <xsd:all>
                <xsd:element ref="ns2:Learning_x0020_Path" minOccurs="0"/>
                <xsd:element ref="ns3:Planner" minOccurs="0"/>
                <xsd:element ref="ns2:Status"/>
                <xsd:element ref="ns2:Status_x0020_Detail" minOccurs="0"/>
                <xsd:element ref="ns2:Notes0" minOccurs="0"/>
                <xsd:element ref="ns2:Editor0" minOccurs="0"/>
                <xsd:element ref="ns2:Editorial_x0020_Review_x0020__x002d__x0020__x0023__x0020_of_x0020_Slides" minOccurs="0"/>
                <xsd:element ref="ns2:Editorial_x0020_Review_x0020__x002d__x0020__x0023__x0020_of_x0020_Videos" minOccurs="0"/>
                <xsd:element ref="ns2:Editorial_x0020_Review_x0020__x002d__x0020_Total_x0020_Time_x0020__x0028_min_x0029_" minOccurs="0"/>
                <xsd:element ref="ns2:Editsheet" minOccurs="0"/>
                <xsd:element ref="ns2:Rubric_x0020_Reviewer_x0020__x0028_CD_x0029_" minOccurs="0"/>
                <xsd:element ref="ns2:CD_x0020__x002d__x0020_Q1" minOccurs="0"/>
                <xsd:element ref="ns2:CD_x0020__x002d__x0020_Q2" minOccurs="0"/>
                <xsd:element ref="ns2:CD_x0020__x002d__x0020_Q3" minOccurs="0"/>
                <xsd:element ref="ns2:CD_x0020__x002d__x0020_Q4" minOccurs="0"/>
                <xsd:element ref="ns2:CD_x0020__x002d__x0020_Q5" minOccurs="0"/>
                <xsd:element ref="ns2:CD_x0020__x002d__x0020_Q6" minOccurs="0"/>
                <xsd:element ref="ns2:CD_x0020_Feeback" minOccurs="0"/>
                <xsd:element ref="ns2:QA_x0020_Reviewer" minOccurs="0"/>
                <xsd:element ref="ns2:LE_x0020__x002d__x0020_Q1" minOccurs="0"/>
                <xsd:element ref="ns2:LE_x0020__x002d__x0020_Q2" minOccurs="0"/>
                <xsd:element ref="ns2:LE_x0020__x002d__x0020_Q3" minOccurs="0"/>
                <xsd:element ref="ns2:LE_x0020__x002d__x0020_Q4" minOccurs="0"/>
                <xsd:element ref="ns2:LE_x0020_Feeback" minOccurs="0"/>
                <xsd:element ref="ns2:Rubric_x0020_Reviewer_x0020__x0028_LP_x0029_" minOccurs="0"/>
                <xsd:element ref="ns2:LP_x0020__x002d__x0020_Q1" minOccurs="0"/>
                <xsd:element ref="ns2:LP_x0020__x002d__x0020_Q2" minOccurs="0"/>
                <xsd:element ref="ns2:LP_x0020__x002d__x0020_Q3" minOccurs="0"/>
                <xsd:element ref="ns2:LP_x0020__x002d__x0020_Q4" minOccurs="0"/>
                <xsd:element ref="ns2:LP_x0020_Feedback" minOccurs="0"/>
                <xsd:element ref="ns2:Course_x0020_Hand_x002d_off_x0020__x002d__x0020__x0023__x0020_Courses" minOccurs="0"/>
                <xsd:element ref="ns2:Course_x0020_Hand_x002d_off_x0020__x002d__x0020__x0023__x0020_Videos" minOccurs="0"/>
                <xsd:element ref="ns2:Learning_x0020_Path_x003a_Learning_x0020_Path_x0020__x0028_linked_x0020_to_x0020_item_x0029_" minOccurs="0"/>
                <xsd:element ref="ns2:Learning_x0020_Path_x003a_Architect" minOccurs="0"/>
                <xsd:element ref="ns2:Graphics_x0020_Complete" minOccurs="0"/>
                <xsd:element ref="ns2:Learning_x0020_Path_x003a_Instructor" minOccurs="0"/>
                <xsd:element ref="ns2:End_x0020_Date" minOccurs="0"/>
                <xsd:element ref="ns2:Slides0" minOccurs="0"/>
                <xsd:element ref="ns2:Course_x0020_Complete" minOccurs="0"/>
                <xsd:element ref="ns2:Null_x002d_date" minOccurs="0"/>
                <xsd:element ref="ns2:Course_x0020_code"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Learning_x0020_Path_x003a_Plan_x0020_Approval" minOccurs="0"/>
                <xsd:element ref="ns2:Learning_x0020_Path_x003a_ID" minOccurs="0"/>
                <xsd:element ref="ns2:Editorial_x0020_Complete" minOccurs="0"/>
                <xsd:element ref="ns2:Learning_x0020_Path_x003a_Status_x0020_Detail" minOccurs="0"/>
                <xsd:element ref="ns2:Learning_x0020_Path_x003a_Budget_x0020_Classification" minOccurs="0"/>
                <xsd:element ref="ns2:Learning_x0020_Path_x003a_Storyboard_x0020_Template" minOccurs="0"/>
                <xsd:element ref="ns2:Learning_x0020_Path_x003a_Track" minOccurs="0"/>
                <xsd:element ref="ns2:Learning_x0020_Path_x003a_Content_x0020_Area" minOccurs="0"/>
                <xsd:element ref="ns2:Learning_x0020_Path_x003a_Release_x0020_Qtr" minOccurs="0"/>
                <xsd:element ref="ns2:Learning_x0020_Path_x003a_Path_x0020_ID" minOccurs="0"/>
                <xsd:element ref="ns2:Learning_x0020_Path_x003a_Learning_x0020_Path_x0020_Info" minOccurs="0"/>
                <xsd:element ref="ns2:Learning_x0020_Path_x003a_Planning_x0020_Partner" minOccurs="0"/>
                <xsd:element ref="ns2:Learning_x0020_Path_x003a_Order" minOccurs="0"/>
                <xsd:element ref="ns2:Learning_x0020_Path_x003a_Project_x002d_main" minOccurs="0"/>
                <xsd:element ref="ns2:Planner_x003a_ID" minOccurs="0"/>
                <xsd:element ref="ns2:Learning_x0020_Path_x003a_Learning_x0020_Path_x0020__x0028_Total_x0020_Videos_x0029_" minOccurs="0"/>
                <xsd:element ref="ns2:Plan_x0020_Location" minOccurs="0"/>
                <xsd:element ref="ns2:Learning_x0020_Path_x003a_Recording_x0020_Partner" minOccurs="0"/>
                <xsd:element ref="ns2:Priority" minOccurs="0"/>
                <xsd:element ref="ns2:Learning_x0020_Path_x003a_Project_x002d_sub" minOccurs="0"/>
                <xsd:element ref="ns2:MediaServiceAutoTags" minOccurs="0"/>
                <xsd:element ref="ns2:MediaServiceGenerationTime" minOccurs="0"/>
                <xsd:element ref="ns2:MediaServiceEventHashCode" minOccurs="0"/>
                <xsd:element ref="ns2:Rubric_x0020_Reviewer_x0020__x0028_SEO_x0029_" minOccurs="0"/>
                <xsd:element ref="ns2:SEO_x0020__x002d__x0020_Q1" minOccurs="0"/>
                <xsd:element ref="ns2:SEO_x0020__x002d__x0020_Q2" minOccurs="0"/>
                <xsd:element ref="ns2:SEO_x0020__x002d__x0020_Q3" minOccurs="0"/>
                <xsd:element ref="ns2:SEO_x0020__x002d__x0020_Q4" minOccurs="0"/>
                <xsd:element ref="ns2:SEO_x0020_Total" minOccurs="0"/>
                <xsd:element ref="ns2:SEO_x0020_Feedba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f45eef-902e-4121-abb0-1efe2a4305cb" elementFormDefault="qualified">
    <xsd:import namespace="http://schemas.microsoft.com/office/2006/documentManagement/types"/>
    <xsd:import namespace="http://schemas.microsoft.com/office/infopath/2007/PartnerControls"/>
    <xsd:element name="Learning_x0020_Path" ma:index="2" nillable="true" ma:displayName="Learning Path" ma:list="{fca098ae-51c5-4351-89dd-489c6412d92e}" ma:internalName="Learning_x0020_Path" ma:readOnly="false" ma:showField="Learning_x0020_Path_x0020__x0028">
      <xsd:simpleType>
        <xsd:restriction base="dms:Lookup"/>
      </xsd:simpleType>
    </xsd:element>
    <xsd:element name="Status" ma:index="4" ma:displayName="Status" ma:format="Dropdown" ma:indexed="true" ma:internalName="Status" ma:readOnly="false">
      <xsd:simpleType>
        <xsd:restriction base="dms:Choice">
          <xsd:enumeration value="Planning"/>
          <xsd:enumeration value="Graphic Design"/>
          <xsd:enumeration value="Editorial"/>
          <xsd:enumeration value="Recording"/>
        </xsd:restriction>
      </xsd:simpleType>
    </xsd:element>
    <xsd:element name="Status_x0020_Detail" ma:index="5" nillable="true" ma:displayName="Status Detail" ma:format="Dropdown" ma:indexed="true" ma:internalName="Status_x0020_Detail" ma:readOnly="false">
      <xsd:simpleType>
        <xsd:restriction base="dms:Choice">
          <xsd:enumeration value="Not Started"/>
          <xsd:enumeration value="In Progress"/>
          <xsd:enumeration value="Completed"/>
          <xsd:enumeration value="Needs Fixes"/>
          <xsd:enumeration value="Kick-off"/>
          <xsd:enumeration value="for Skillsoft Review"/>
          <xsd:enumeration value="Approved"/>
          <xsd:enumeration value="On-Hold"/>
        </xsd:restriction>
      </xsd:simpleType>
    </xsd:element>
    <xsd:element name="Notes0" ma:index="6" nillable="true" ma:displayName="Notes" ma:internalName="Notes0" ma:readOnly="false">
      <xsd:simpleType>
        <xsd:restriction base="dms:Text">
          <xsd:maxLength value="255"/>
        </xsd:restriction>
      </xsd:simpleType>
    </xsd:element>
    <xsd:element name="Editor0" ma:index="7" nillable="true" ma:displayName="Editor" ma:internalName="Editor0" ma:readOnly="false">
      <xsd:simpleType>
        <xsd:restriction base="dms:Text">
          <xsd:maxLength value="255"/>
        </xsd:restriction>
      </xsd:simpleType>
    </xsd:element>
    <xsd:element name="Editorial_x0020_Review_x0020__x002d__x0020__x0023__x0020_of_x0020_Slides" ma:index="8" nillable="true" ma:displayName="Editorial Review - # of Slides" ma:decimals="0" ma:internalName="Editorial_x0020_Review_x0020__x002d__x0020__x0023__x0020_of_x0020_Slides" ma:readOnly="false" ma:percentage="FALSE">
      <xsd:simpleType>
        <xsd:restriction base="dms:Number"/>
      </xsd:simpleType>
    </xsd:element>
    <xsd:element name="Editorial_x0020_Review_x0020__x002d__x0020__x0023__x0020_of_x0020_Videos" ma:index="9" nillable="true" ma:displayName="Editorial Review - # of Videos" ma:internalName="Editorial_x0020_Review_x0020__x002d__x0020__x0023__x0020_of_x0020_Videos" ma:readOnly="false" ma:percentage="FALSE">
      <xsd:simpleType>
        <xsd:restriction base="dms:Number"/>
      </xsd:simpleType>
    </xsd:element>
    <xsd:element name="Editorial_x0020_Review_x0020__x002d__x0020_Total_x0020_Time_x0020__x0028_min_x0029_" ma:index="10" nillable="true" ma:displayName="Editorial Review - Total Time (min)" ma:internalName="Editorial_x0020_Review_x0020__x002d__x0020_Total_x0020_Time_x0020__x0028_min_x0029_" ma:readOnly="false" ma:percentage="FALSE">
      <xsd:simpleType>
        <xsd:restriction base="dms:Number"/>
      </xsd:simpleType>
    </xsd:element>
    <xsd:element name="Editsheet" ma:index="12" nillable="true" ma:displayName="Editsheet (Y/N)" ma:default="0" ma:internalName="Editsheet" ma:readOnly="false">
      <xsd:simpleType>
        <xsd:restriction base="dms:Boolean"/>
      </xsd:simpleType>
    </xsd:element>
    <xsd:element name="Rubric_x0020_Reviewer_x0020__x0028_CD_x0029_" ma:index="13" nillable="true" ma:displayName="Rubric Reviewer (CD)" ma:description="Rubric Reviewer for Course Design section" ma:internalName="Rubric_x0020_Reviewer_x0020__x0028_CD_x0029_">
      <xsd:simpleType>
        <xsd:restriction base="dms:Text">
          <xsd:maxLength value="255"/>
        </xsd:restriction>
      </xsd:simpleType>
    </xsd:element>
    <xsd:element name="CD_x0020__x002d__x0020_Q1" ma:index="14" nillable="true" ma:displayName="CD - C1" ma:description="The course objectives and underlying topics/skills are clear and attainable by the target audience.&#10;0 - Remediate, 1 - Meets, 2 - Exceeds" ma:internalName="CD_x0020__x002d__x0020_Q1" ma:percentage="FALSE">
      <xsd:simpleType>
        <xsd:restriction base="dms:Number">
          <xsd:maxInclusive value="2"/>
          <xsd:minInclusive value="0"/>
        </xsd:restriction>
      </xsd:simpleType>
    </xsd:element>
    <xsd:element name="CD_x0020__x002d__x0020_Q2" ma:index="15" nillable="true" ma:displayName="CD - C2" ma:description="The course includes the necessary topics to cover the stated objectives.&#10;0 - Remediate, 1 - Meets, 2 - Exceeds" ma:internalName="CD_x0020__x002d__x0020_Q2" ma:percentage="FALSE">
      <xsd:simpleType>
        <xsd:restriction base="dms:Number">
          <xsd:maxInclusive value="2"/>
          <xsd:minInclusive value="0"/>
        </xsd:restriction>
      </xsd:simpleType>
    </xsd:element>
    <xsd:element name="CD_x0020__x002d__x0020_Q3" ma:index="16" nillable="true" ma:displayName="CD - C3" ma:description="The course does not include extraneous material or topics outside of the stated objectives.&#10;0 - Remediate, 1 - Meets, 2 - Exceeds" ma:internalName="CD_x0020__x002d__x0020_Q3" ma:percentage="FALSE">
      <xsd:simpleType>
        <xsd:restriction base="dms:Number">
          <xsd:maxInclusive value="2"/>
          <xsd:minInclusive value="0"/>
        </xsd:restriction>
      </xsd:simpleType>
    </xsd:element>
    <xsd:element name="CD_x0020__x002d__x0020_Q4" ma:index="17" nillable="true" ma:displayName="CD - C4" ma:description="The topics are covered in a clear and logical teaching sequence.&#10;0 - Remediate, 1 - Meets, 2 - Exceeds" ma:internalName="CD_x0020__x002d__x0020_Q4" ma:percentage="FALSE">
      <xsd:simpleType>
        <xsd:restriction base="dms:Number">
          <xsd:maxInclusive value="2"/>
          <xsd:minInclusive value="0"/>
        </xsd:restriction>
      </xsd:simpleType>
    </xsd:element>
    <xsd:element name="CD_x0020__x002d__x0020_Q5" ma:index="18" nillable="true" ma:displayName="CD - C5" ma:description="The topics are covered at the appropriate skill level for the intended audience.&#10;0 - Remediate, 1 - Meets, 2 - Exceeds" ma:internalName="CD_x0020__x002d__x0020_Q5" ma:percentage="FALSE">
      <xsd:simpleType>
        <xsd:restriction base="dms:Number">
          <xsd:maxInclusive value="2"/>
          <xsd:minInclusive value="0"/>
        </xsd:restriction>
      </xsd:simpleType>
    </xsd:element>
    <xsd:element name="CD_x0020__x002d__x0020_Q6" ma:index="19" nillable="true" ma:displayName="CD - C6" ma:description="The instructor is clear on how the topics/skills can be applied in realistic situations.&#10;0 - Remediate, 1 - Meets, 2 - Exceeds" ma:internalName="CD_x0020__x002d__x0020_Q6" ma:percentage="FALSE">
      <xsd:simpleType>
        <xsd:restriction base="dms:Number">
          <xsd:maxInclusive value="2"/>
          <xsd:minInclusive value="0"/>
        </xsd:restriction>
      </xsd:simpleType>
    </xsd:element>
    <xsd:element name="CD_x0020_Feeback" ma:index="20" nillable="true" ma:displayName="Course Design Feedback" ma:description="Provide Course Design feedback in point form that reflects the details that will be provided to vendor via email." ma:internalName="CD_x0020_Feeback">
      <xsd:simpleType>
        <xsd:restriction base="dms:Note"/>
      </xsd:simpleType>
    </xsd:element>
    <xsd:element name="QA_x0020_Reviewer" ma:index="21" nillable="true" ma:displayName="Rubric Reviewer (LE)" ma:description="Rubric Reviewer for Learning Experience section" ma:internalName="QA_x0020_Reviewer">
      <xsd:simpleType>
        <xsd:restriction base="dms:Text">
          <xsd:maxLength value="255"/>
        </xsd:restriction>
      </xsd:simpleType>
    </xsd:element>
    <xsd:element name="LE_x0020__x002d__x0020_Q1" ma:index="22" nillable="true" ma:displayName="LE - C1" ma:description="The instructor is clear on how the topics/skills can be applied in realistic situations.&#10;0 - Remediate, 1 - Meets, 2 - Exceeds" ma:internalName="LE_x0020__x002d__x0020_Q1" ma:percentage="FALSE">
      <xsd:simpleType>
        <xsd:restriction base="dms:Number">
          <xsd:maxInclusive value="2"/>
          <xsd:minInclusive value="0"/>
        </xsd:restriction>
      </xsd:simpleType>
    </xsd:element>
    <xsd:element name="LE_x0020__x002d__x0020_Q2" ma:index="23" nillable="true" ma:displayName="LE - C2" ma:description="The instructor is engaging and delivers the materials clearly and effectively.&#10;0 - Remediate, 1 - Meets, 2 - Exceeds" ma:internalName="LE_x0020__x002d__x0020_Q2" ma:percentage="FALSE">
      <xsd:simpleType>
        <xsd:restriction base="dms:Number">
          <xsd:maxInclusive value="2"/>
          <xsd:minInclusive value="0"/>
        </xsd:restriction>
      </xsd:simpleType>
    </xsd:element>
    <xsd:element name="LE_x0020__x002d__x0020_Q3" ma:index="24" nillable="true" ma:displayName="LE - C3" ma:description="The instructor demonstrates expert knowledge and delivers the content with confidence.&#10;0 - Remediate, 1 - Meets, 2 - Exceeds" ma:internalName="LE_x0020__x002d__x0020_Q3" ma:percentage="FALSE">
      <xsd:simpleType>
        <xsd:restriction base="dms:Number">
          <xsd:maxInclusive value="2"/>
          <xsd:minInclusive value="0"/>
        </xsd:restriction>
      </xsd:simpleType>
    </xsd:element>
    <xsd:element name="LE_x0020__x002d__x0020_Q4" ma:index="25" nillable="true" ma:displayName="LE - C4" ma:description="The course videos are error-free in both technical content and presentation.&#10;0 - Remediate, 1 - Meets, 2 - Exceeds" ma:internalName="LE_x0020__x002d__x0020_Q4" ma:percentage="FALSE">
      <xsd:simpleType>
        <xsd:restriction base="dms:Number">
          <xsd:maxInclusive value="2"/>
          <xsd:minInclusive value="0"/>
        </xsd:restriction>
      </xsd:simpleType>
    </xsd:element>
    <xsd:element name="LE_x0020_Feeback" ma:index="26" nillable="true" ma:displayName="Learning Experience Feedback" ma:description="Provide Learning Experience feedback in point form that reflects the details that will be provided to vendor via email." ma:internalName="LE_x0020_Feeback">
      <xsd:simpleType>
        <xsd:restriction base="dms:Note"/>
      </xsd:simpleType>
    </xsd:element>
    <xsd:element name="Rubric_x0020_Reviewer_x0020__x0028_LP_x0029_" ma:index="27" nillable="true" ma:displayName="Rubric Reviewer (LP)" ma:description="Rubric Reviewer for Learner Performance section" ma:internalName="Rubric_x0020_Reviewer_x0020__x0028_LP_x0029_">
      <xsd:simpleType>
        <xsd:restriction base="dms:Text">
          <xsd:maxLength value="255"/>
        </xsd:restriction>
      </xsd:simpleType>
    </xsd:element>
    <xsd:element name="LP_x0020__x002d__x0020_Q1" ma:index="28" nillable="true" ma:displayName="LP - C1" ma:description="The course provides continuous feedback for the learner to gauge their understanding and mastery of skills. &#10;0 - Remediate, 1 - Meets, 2 - Exceeds" ma:internalName="LP_x0020__x002d__x0020_Q1" ma:percentage="FALSE">
      <xsd:simpleType>
        <xsd:restriction base="dms:Number">
          <xsd:maxInclusive value="2"/>
          <xsd:minInclusive value="0"/>
        </xsd:restriction>
      </xsd:simpleType>
    </xsd:element>
    <xsd:element name="LP_x0020__x002d__x0020_Q2" ma:index="29" nillable="true" ma:displayName="LP - C2" ma:description="The course assessment tests the learner’s knowledge and skills against the stated objectives.&#10;0 - Remediate, 1 - Meets, 2 - Exceeds" ma:internalName="LP_x0020__x002d__x0020_Q2" ma:percentage="FALSE">
      <xsd:simpleType>
        <xsd:restriction base="dms:Number">
          <xsd:maxInclusive value="2"/>
          <xsd:minInclusive value="0"/>
        </xsd:restriction>
      </xsd:simpleType>
    </xsd:element>
    <xsd:element name="LP_x0020__x002d__x0020_Q3" ma:index="30" nillable="true" ma:displayName="LP - C3" ma:description="The course assessment tests the learner’s knowledge and skills using realistic scenarios.&#10;0 - Remediate, 1 - Meets, 2 - Exceeds" ma:internalName="LP_x0020__x002d__x0020_Q3" ma:percentage="FALSE">
      <xsd:simpleType>
        <xsd:restriction base="dms:Number">
          <xsd:maxInclusive value="2"/>
          <xsd:minInclusive value="0"/>
        </xsd:restriction>
      </xsd:simpleType>
    </xsd:element>
    <xsd:element name="LP_x0020__x002d__x0020_Q4" ma:index="31" nillable="true" ma:displayName="LP - C4" ma:description="Assessment questions are worded clearly, structured according to our guidelines, and error-free.&#10;0 - Remediate, 1 - Meets, 2 - Exceeds" ma:internalName="LP_x0020__x002d__x0020_Q4" ma:percentage="FALSE">
      <xsd:simpleType>
        <xsd:restriction base="dms:Number">
          <xsd:maxInclusive value="2"/>
          <xsd:minInclusive value="0"/>
        </xsd:restriction>
      </xsd:simpleType>
    </xsd:element>
    <xsd:element name="LP_x0020_Feedback" ma:index="32" nillable="true" ma:displayName="Learner Performance Feedback" ma:description="Provide Learner Performance feedback in point form that reflects the details that will be provided to vendor via email." ma:internalName="LP_x0020_Feedback">
      <xsd:simpleType>
        <xsd:restriction base="dms:Note"/>
      </xsd:simpleType>
    </xsd:element>
    <xsd:element name="Course_x0020_Hand_x002d_off_x0020__x002d__x0020__x0023__x0020_Courses" ma:index="33" nillable="true" ma:displayName="Course Hand-off - # Courses" ma:decimals="0" ma:internalName="Course_x0020_Hand_x002d_off_x0020__x002d__x0020__x0023__x0020_Courses" ma:readOnly="false" ma:percentage="FALSE">
      <xsd:simpleType>
        <xsd:restriction base="dms:Number"/>
      </xsd:simpleType>
    </xsd:element>
    <xsd:element name="Course_x0020_Hand_x002d_off_x0020__x002d__x0020__x0023__x0020_Videos" ma:index="34" nillable="true" ma:displayName="Course Hand-off - # Videos" ma:decimals="0" ma:internalName="Course_x0020_Hand_x002d_off_x0020__x002d__x0020__x0023__x0020_Videos" ma:readOnly="false" ma:percentage="FALSE">
      <xsd:simpleType>
        <xsd:restriction base="dms:Number"/>
      </xsd:simpleType>
    </xsd:element>
    <xsd:element name="Learning_x0020_Path_x003a_Learning_x0020_Path_x0020__x0028_linked_x0020_to_x0020_item_x0029_" ma:index="45" nillable="true" ma:displayName="Learning Path:Learning Path (linked to item)" ma:list="{fca098ae-51c5-4351-89dd-489c6412d92e}" ma:internalName="Learning_x0020_Path_x003a_Learning_x0020_Path_x0020__x0028_linked_x0020_to_x0020_item_x0029_" ma:readOnly="true" ma:showField="LinkTitleNoMenu" ma:web="d72133df-ddc6-45fd-ab4e-f14db011aa40">
      <xsd:simpleType>
        <xsd:restriction base="dms:Lookup"/>
      </xsd:simpleType>
    </xsd:element>
    <xsd:element name="Learning_x0020_Path_x003a_Architect" ma:index="46" nillable="true" ma:displayName="Content Strategist" ma:list="{fca098ae-51c5-4351-89dd-489c6412d92e}" ma:internalName="Learning_x0020_Path_x003a_Architect" ma:readOnly="true" ma:showField="Architect" ma:web="d72133df-ddc6-45fd-ab4e-f14db011aa40">
      <xsd:simpleType>
        <xsd:restriction base="dms:Lookup"/>
      </xsd:simpleType>
    </xsd:element>
    <xsd:element name="Graphics_x0020_Complete" ma:index="47" nillable="true" ma:displayName="Graphics Complete" ma:format="DateOnly" ma:hidden="true" ma:internalName="Graphics_x0020_Complete" ma:readOnly="false">
      <xsd:simpleType>
        <xsd:restriction base="dms:DateTime"/>
      </xsd:simpleType>
    </xsd:element>
    <xsd:element name="Learning_x0020_Path_x003a_Instructor" ma:index="48" nillable="true" ma:displayName="Instructor" ma:list="{fca098ae-51c5-4351-89dd-489c6412d92e}" ma:internalName="Learning_x0020_Path_x003a_Instructor" ma:readOnly="true" ma:showField="Instructor" ma:web="d72133df-ddc6-45fd-ab4e-f14db011aa40">
      <xsd:simpleType>
        <xsd:restriction base="dms:Lookup"/>
      </xsd:simpleType>
    </xsd:element>
    <xsd:element name="End_x0020_Date" ma:index="49" nillable="true" ma:displayName="Planning Complete" ma:format="DateOnly" ma:hidden="true" ma:internalName="End_x0020_Date" ma:readOnly="false">
      <xsd:simpleType>
        <xsd:restriction base="dms:DateTime"/>
      </xsd:simpleType>
    </xsd:element>
    <xsd:element name="Slides0" ma:index="50" nillable="true" ma:displayName="Slides" ma:decimals="0" ma:hidden="true" ma:internalName="Slides0" ma:readOnly="false" ma:percentage="FALSE">
      <xsd:simpleType>
        <xsd:restriction base="dms:Number"/>
      </xsd:simpleType>
    </xsd:element>
    <xsd:element name="Course_x0020_Complete" ma:index="51" nillable="true" ma:displayName="Course Complete" ma:format="DateOnly" ma:indexed="true" ma:internalName="Course_x0020_Complete" ma:readOnly="false">
      <xsd:simpleType>
        <xsd:restriction base="dms:DateTime"/>
      </xsd:simpleType>
    </xsd:element>
    <xsd:element name="Null_x002d_date" ma:index="52" nillable="true" ma:displayName="Null-date" ma:format="DateOnly" ma:hidden="true" ma:internalName="Null_x002d_date" ma:readOnly="false">
      <xsd:simpleType>
        <xsd:restriction base="dms:DateTime"/>
      </xsd:simpleType>
    </xsd:element>
    <xsd:element name="Course_x0020_code" ma:index="54" nillable="true" ma:displayName="Editsheet Location" ma:hidden="true" ma:internalName="Course_x0020_code" ma:readOnly="false">
      <xsd:simpleType>
        <xsd:restriction base="dms:Text">
          <xsd:maxLength value="255"/>
        </xsd:restriction>
      </xsd:simpleType>
    </xsd:element>
    <xsd:element name="MediaServiceMetadata" ma:index="59" nillable="true" ma:displayName="MediaServiceMetadata" ma:hidden="true" ma:internalName="MediaServiceMetadata" ma:readOnly="true">
      <xsd:simpleType>
        <xsd:restriction base="dms:Note"/>
      </xsd:simpleType>
    </xsd:element>
    <xsd:element name="MediaServiceFastMetadata" ma:index="60" nillable="true" ma:displayName="MediaServiceFastMetadata" ma:hidden="true" ma:internalName="MediaServiceFastMetadata" ma:readOnly="true">
      <xsd:simpleType>
        <xsd:restriction base="dms:Note"/>
      </xsd:simpleType>
    </xsd:element>
    <xsd:element name="MediaServiceAutoKeyPoints" ma:index="61" nillable="true" ma:displayName="MediaServiceAutoKeyPoints" ma:hidden="true" ma:internalName="MediaServiceAutoKeyPoints" ma:readOnly="true">
      <xsd:simpleType>
        <xsd:restriction base="dms:Note"/>
      </xsd:simpleType>
    </xsd:element>
    <xsd:element name="MediaServiceKeyPoints" ma:index="62" nillable="true" ma:displayName="KeyPoints" ma:internalName="MediaServiceKeyPoints" ma:readOnly="true">
      <xsd:simpleType>
        <xsd:restriction base="dms:Note">
          <xsd:maxLength value="255"/>
        </xsd:restriction>
      </xsd:simpleType>
    </xsd:element>
    <xsd:element name="MediaServiceDateTaken" ma:index="63" nillable="true" ma:displayName="MediaServiceDateTaken" ma:hidden="true" ma:internalName="MediaServiceDateTaken" ma:readOnly="true">
      <xsd:simpleType>
        <xsd:restriction base="dms:Text"/>
      </xsd:simpleType>
    </xsd:element>
    <xsd:element name="Learning_x0020_Path_x003a_Plan_x0020_Approval" ma:index="67" nillable="true" ma:displayName="Learning Path:Plan Approval" ma:list="{fca098ae-51c5-4351-89dd-489c6412d92e}" ma:internalName="Learning_x0020_Path_x003a_Plan_x0020_Approval" ma:readOnly="true" ma:showField="PlanApproval" ma:web="d72133df-ddc6-45fd-ab4e-f14db011aa40">
      <xsd:simpleType>
        <xsd:restriction base="dms:Lookup"/>
      </xsd:simpleType>
    </xsd:element>
    <xsd:element name="Learning_x0020_Path_x003a_ID" ma:index="68" nillable="true" ma:displayName="Learning Path:ID" ma:list="{fca098ae-51c5-4351-89dd-489c6412d92e}" ma:internalName="Learning_x0020_Path_x003a_ID" ma:readOnly="true" ma:showField="ID" ma:web="d72133df-ddc6-45fd-ab4e-f14db011aa40">
      <xsd:simpleType>
        <xsd:restriction base="dms:Lookup"/>
      </xsd:simpleType>
    </xsd:element>
    <xsd:element name="Editorial_x0020_Complete" ma:index="69" nillable="true" ma:displayName="Editorial Complete" ma:format="DateOnly" ma:hidden="true" ma:internalName="Editorial_x0020_Complete" ma:readOnly="false">
      <xsd:simpleType>
        <xsd:restriction base="dms:DateTime"/>
      </xsd:simpleType>
    </xsd:element>
    <xsd:element name="Learning_x0020_Path_x003a_Status_x0020_Detail" ma:index="70" nillable="true" ma:displayName="Learning Path:Status Detail" ma:list="{fca098ae-51c5-4351-89dd-489c6412d92e}" ma:internalName="Learning_x0020_Path_x003a_Status_x0020_Detail" ma:readOnly="true" ma:showField="Status_x0020_Detail" ma:web="d72133df-ddc6-45fd-ab4e-f14db011aa40">
      <xsd:simpleType>
        <xsd:restriction base="dms:Lookup"/>
      </xsd:simpleType>
    </xsd:element>
    <xsd:element name="Learning_x0020_Path_x003a_Budget_x0020_Classification" ma:index="74" nillable="true" ma:displayName="Learning Path:Budget Classification" ma:list="{fca098ae-51c5-4351-89dd-489c6412d92e}" ma:internalName="Learning_x0020_Path_x003a_Budget_x0020_Classification" ma:readOnly="true" ma:showField="IT_x002f_Dev" ma:web="d72133df-ddc6-45fd-ab4e-f14db011aa40">
      <xsd:simpleType>
        <xsd:restriction base="dms:Lookup"/>
      </xsd:simpleType>
    </xsd:element>
    <xsd:element name="Learning_x0020_Path_x003a_Storyboard_x0020_Template" ma:index="75" nillable="true" ma:displayName="Learning Path:Storyboard Template" ma:list="{fca098ae-51c5-4351-89dd-489c6412d92e}" ma:internalName="Learning_x0020_Path_x003a_Storyboard_x0020_Template" ma:readOnly="true" ma:showField="Storyboard_x0020_Template0" ma:web="d72133df-ddc6-45fd-ab4e-f14db011aa40">
      <xsd:simpleType>
        <xsd:restriction base="dms:Lookup"/>
      </xsd:simpleType>
    </xsd:element>
    <xsd:element name="Learning_x0020_Path_x003a_Track" ma:index="76" nillable="true" ma:displayName="Track" ma:list="{fca098ae-51c5-4351-89dd-489c6412d92e}" ma:internalName="Learning_x0020_Path_x003a_Track" ma:readOnly="true" ma:showField="Track" ma:web="d72133df-ddc6-45fd-ab4e-f14db011aa40">
      <xsd:simpleType>
        <xsd:restriction base="dms:Lookup"/>
      </xsd:simpleType>
    </xsd:element>
    <xsd:element name="Learning_x0020_Path_x003a_Content_x0020_Area" ma:index="77" nillable="true" ma:displayName="Content Area" ma:list="{fca098ae-51c5-4351-89dd-489c6412d92e}" ma:internalName="Learning_x0020_Path_x003a_Content_x0020_Area" ma:readOnly="true" ma:showField="Content_x0020_Area" ma:web="d72133df-ddc6-45fd-ab4e-f14db011aa40">
      <xsd:simpleType>
        <xsd:restriction base="dms:Lookup"/>
      </xsd:simpleType>
    </xsd:element>
    <xsd:element name="Learning_x0020_Path_x003a_Release_x0020_Qtr" ma:index="78" nillable="true" ma:displayName="Learning Path:Release Qtr" ma:list="{fca098ae-51c5-4351-89dd-489c6412d92e}" ma:internalName="Learning_x0020_Path_x003a_Release_x0020_Qtr" ma:readOnly="true" ma:showField="Release_x0020_Date" ma:web="d72133df-ddc6-45fd-ab4e-f14db011aa40">
      <xsd:simpleType>
        <xsd:restriction base="dms:Lookup"/>
      </xsd:simpleType>
    </xsd:element>
    <xsd:element name="Learning_x0020_Path_x003a_Path_x0020_ID" ma:index="79" nillable="true" ma:displayName="Learning Path:Path ID" ma:list="{fca098ae-51c5-4351-89dd-489c6412d92e}" ma:internalName="Learning_x0020_Path_x003a_Path_x0020_ID" ma:readOnly="true" ma:showField="Path_x0020_ID" ma:web="d72133df-ddc6-45fd-ab4e-f14db011aa40">
      <xsd:simpleType>
        <xsd:restriction base="dms:Lookup"/>
      </xsd:simpleType>
    </xsd:element>
    <xsd:element name="Learning_x0020_Path_x003a_Learning_x0020_Path_x0020_Info" ma:index="80" nillable="true" ma:displayName="Learning Path:Learning Path Info" ma:list="{fca098ae-51c5-4351-89dd-489c6412d92e}" ma:internalName="Learning_x0020_Path_x003a_Learning_x0020_Path_x0020_Info" ma:readOnly="true" ma:showField="Learning_x0020_Path_x0020_Info" ma:web="d72133df-ddc6-45fd-ab4e-f14db011aa40">
      <xsd:simpleType>
        <xsd:restriction base="dms:Lookup"/>
      </xsd:simpleType>
    </xsd:element>
    <xsd:element name="Learning_x0020_Path_x003a_Planning_x0020_Partner" ma:index="81" nillable="true" ma:displayName="Planning Partner" ma:list="{fca098ae-51c5-4351-89dd-489c6412d92e}" ma:internalName="Learning_x0020_Path_x003a_Planning_x0020_Partner" ma:readOnly="true" ma:showField="Partner" ma:web="d72133df-ddc6-45fd-ab4e-f14db011aa40">
      <xsd:simpleType>
        <xsd:restriction base="dms:Lookup"/>
      </xsd:simpleType>
    </xsd:element>
    <xsd:element name="Learning_x0020_Path_x003a_Order" ma:index="83" nillable="true" ma:displayName="Order" ma:list="{fca098ae-51c5-4351-89dd-489c6412d92e}" ma:internalName="Learning_x0020_Path_x003a_Order" ma:readOnly="true" ma:showField="Order0" ma:web="d72133df-ddc6-45fd-ab4e-f14db011aa40">
      <xsd:simpleType>
        <xsd:restriction base="dms:Lookup"/>
      </xsd:simpleType>
    </xsd:element>
    <xsd:element name="Learning_x0020_Path_x003a_Project_x002d_main" ma:index="85" nillable="true" ma:displayName="Learning Path:Project-main" ma:list="{fca098ae-51c5-4351-89dd-489c6412d92e}" ma:internalName="Learning_x0020_Path_x003a_Project_x002d_main" ma:readOnly="true" ma:showField="Client0" ma:web="d72133df-ddc6-45fd-ab4e-f14db011aa40">
      <xsd:simpleType>
        <xsd:restriction base="dms:Lookup"/>
      </xsd:simpleType>
    </xsd:element>
    <xsd:element name="Planner_x003a_ID" ma:index="86" nillable="true" ma:displayName="Planner:ID" ma:list="{4b06387c-fd37-4ccd-a3e8-be3b20cc21b4}" ma:internalName="Planner_x003a_ID" ma:readOnly="true" ma:showField="ID" ma:web="d72133df-ddc6-45fd-ab4e-f14db011aa40">
      <xsd:simpleType>
        <xsd:restriction base="dms:Lookup"/>
      </xsd:simpleType>
    </xsd:element>
    <xsd:element name="Learning_x0020_Path_x003a_Learning_x0020_Path_x0020__x0028_Total_x0020_Videos_x0029_" ma:index="87" nillable="true" ma:displayName="Learning Path:Learning Path (Total Videos)" ma:list="{fca098ae-51c5-4351-89dd-489c6412d92e}" ma:internalName="Learning_x0020_Path_x003a_Learning_x0020_Path_x0020__x0028_Total_x0020_Videos_x0029_" ma:readOnly="true" ma:showField="Learning_x0020_Path_x0020__x0028" ma:web="d72133df-ddc6-45fd-ab4e-f14db011aa40">
      <xsd:simpleType>
        <xsd:restriction base="dms:Lookup"/>
      </xsd:simpleType>
    </xsd:element>
    <xsd:element name="Plan_x0020_Location" ma:index="89" nillable="true" ma:displayName="Plan Location" ma:hidden="true" ma:internalName="Plan_x0020_Location" ma:readOnly="false">
      <xsd:simpleType>
        <xsd:restriction base="dms:Text">
          <xsd:maxLength value="255"/>
        </xsd:restriction>
      </xsd:simpleType>
    </xsd:element>
    <xsd:element name="Learning_x0020_Path_x003a_Recording_x0020_Partner" ma:index="90" nillable="true" ma:displayName="Recording Partner" ma:list="{fca098ae-51c5-4351-89dd-489c6412d92e}" ma:internalName="Learning_x0020_Path_x003a_Recording_x0020_Partner" ma:readOnly="true" ma:showField="RecordingPartner" ma:web="d72133df-ddc6-45fd-ab4e-f14db011aa40">
      <xsd:simpleType>
        <xsd:restriction base="dms:Lookup"/>
      </xsd:simpleType>
    </xsd:element>
    <xsd:element name="Priority" ma:index="91" nillable="true" ma:displayName="Priority" ma:indexed="true" ma:internalName="Priority" ma:readOnly="false" ma:percentage="FALSE">
      <xsd:simpleType>
        <xsd:restriction base="dms:Number"/>
      </xsd:simpleType>
    </xsd:element>
    <xsd:element name="Learning_x0020_Path_x003a_Project_x002d_sub" ma:index="92" nillable="true" ma:displayName="Project-sub" ma:list="{fca098ae-51c5-4351-89dd-489c6412d92e}" ma:internalName="Learning_x0020_Path_x003a_Project_x002d_sub" ma:readOnly="true" ma:showField="Project_x002d_sub" ma:web="d72133df-ddc6-45fd-ab4e-f14db011aa40">
      <xsd:simpleType>
        <xsd:restriction base="dms:Lookup"/>
      </xsd:simpleType>
    </xsd:element>
    <xsd:element name="MediaServiceAutoTags" ma:index="93" nillable="true" ma:displayName="Tags" ma:internalName="MediaServiceAutoTags" ma:readOnly="true">
      <xsd:simpleType>
        <xsd:restriction base="dms:Text"/>
      </xsd:simpleType>
    </xsd:element>
    <xsd:element name="MediaServiceGenerationTime" ma:index="94" nillable="true" ma:displayName="MediaServiceGenerationTime" ma:hidden="true" ma:internalName="MediaServiceGenerationTime" ma:readOnly="true">
      <xsd:simpleType>
        <xsd:restriction base="dms:Text"/>
      </xsd:simpleType>
    </xsd:element>
    <xsd:element name="MediaServiceEventHashCode" ma:index="95" nillable="true" ma:displayName="MediaServiceEventHashCode" ma:hidden="true" ma:internalName="MediaServiceEventHashCode" ma:readOnly="true">
      <xsd:simpleType>
        <xsd:restriction base="dms:Text"/>
      </xsd:simpleType>
    </xsd:element>
    <xsd:element name="Rubric_x0020_Reviewer_x0020__x0028_SEO_x0029_" ma:index="96" nillable="true" ma:displayName="Rubric Reviewer (SEO)" ma:description="Rubric Reviewer for SEO section" ma:internalName="Rubric_x0020_Reviewer_x0020__x0028_SEO_x0029_">
      <xsd:simpleType>
        <xsd:restriction base="dms:Text">
          <xsd:maxLength value="255"/>
        </xsd:restriction>
      </xsd:simpleType>
    </xsd:element>
    <xsd:element name="SEO_x0020__x002d__x0020_Q1" ma:index="97" nillable="true" ma:displayName="SEO - Q1" ma:description="The descriptions were between 200-300 characters. If they exceeded the limit, there were obvious reasons.&#10;0 - Remediate, 1 - Meets, 2 - Exceeds" ma:internalName="SEO_x0020__x002d__x0020_Q1" ma:percentage="FALSE">
      <xsd:simpleType>
        <xsd:restriction base="dms:Number">
          <xsd:maxInclusive value="2"/>
          <xsd:minInclusive value="0"/>
        </xsd:restriction>
      </xsd:simpleType>
    </xsd:element>
    <xsd:element name="SEO_x0020__x002d__x0020_Q2" ma:index="98" nillable="true" ma:displayName="SEO - Q2" ma:description="The descriptions were front-heavy, included primary and relevant keywords (no more than twice unless necessary), had a general CTA, and included some acronyms.&#10;0 - Remediate, 1 - Meets, 2 - Exceeds" ma:internalName="SEO_x0020__x002d__x0020_Q2" ma:percentage="FALSE">
      <xsd:simpleType>
        <xsd:restriction base="dms:Number">
          <xsd:maxInclusive value="2"/>
          <xsd:minInclusive value="0"/>
        </xsd:restriction>
      </xsd:simpleType>
    </xsd:element>
    <xsd:element name="SEO_x0020__x002d__x0020_Q3" ma:index="99" nillable="true" ma:displayName="SEO - Q3" ma:description="The descriptions were grammatically correct and consisted of 2-4 sentences.&#10;0 - Remediate, 1 - Meets, 2 - Exceeds" ma:internalName="SEO_x0020__x002d__x0020_Q3" ma:percentage="FALSE">
      <xsd:simpleType>
        <xsd:restriction base="dms:Number">
          <xsd:maxInclusive value="2"/>
          <xsd:minInclusive value="0"/>
        </xsd:restriction>
      </xsd:simpleType>
    </xsd:element>
    <xsd:element name="SEO_x0020__x002d__x0020_Q4" ma:index="100" nillable="true" ma:displayName="SEO - Q4" ma:description="The descriptions captured the videos' primary objectives and conveyed an accurate summary of the content from a technical perspective.&#10;0 - Remediate, 1 - Meets, 2 - Exceeds" ma:internalName="SEO_x0020__x002d__x0020_Q4" ma:percentage="FALSE">
      <xsd:simpleType>
        <xsd:restriction base="dms:Number">
          <xsd:maxInclusive value="2"/>
          <xsd:minInclusive value="0"/>
        </xsd:restriction>
      </xsd:simpleType>
    </xsd:element>
    <xsd:element name="SEO_x0020_Total" ma:index="101" nillable="true" ma:displayName="SEO Total" ma:internalName="SEO_x0020_Total">
      <xsd:simpleType>
        <xsd:restriction base="dms:Number"/>
      </xsd:simpleType>
    </xsd:element>
    <xsd:element name="SEO_x0020_Feedback" ma:index="102" nillable="true" ma:displayName="SEO Feedback" ma:description="Provide SEO feedback in point form that reflects the details that will be provided to vendor via email." ma:internalName="SEO_x0020_Feedbac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72133df-ddc6-45fd-ab4e-f14db011aa40" elementFormDefault="qualified">
    <xsd:import namespace="http://schemas.microsoft.com/office/2006/documentManagement/types"/>
    <xsd:import namespace="http://schemas.microsoft.com/office/infopath/2007/PartnerControls"/>
    <xsd:element name="Planner" ma:index="3" nillable="true" ma:displayName="Planner" ma:list="{4b06387c-fd37-4ccd-a3e8-be3b20cc21b4}" ma:internalName="Planner" ma:readOnly="false" ma:showField="Title" ma:web="d72133df-ddc6-45fd-ab4e-f14db011aa40">
      <xsd:simpleType>
        <xsd:restriction base="dms:Lookup"/>
      </xsd:simpleType>
    </xsd:element>
    <xsd:element name="SharedWithUsers" ma:index="6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6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9EA2BC-1CE9-4C85-9716-ECCAE8B6A90A}">
  <ds:schemaRefs>
    <ds:schemaRef ds:uri="http://purl.org/dc/terms/"/>
    <ds:schemaRef ds:uri="http://schemas.microsoft.com/office/2006/metadata/properties"/>
    <ds:schemaRef ds:uri="http://www.w3.org/XML/1998/namespace"/>
    <ds:schemaRef ds:uri="49f45eef-902e-4121-abb0-1efe2a4305cb"/>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d72133df-ddc6-45fd-ab4e-f14db011aa40"/>
  </ds:schemaRefs>
</ds:datastoreItem>
</file>

<file path=customXml/itemProps2.xml><?xml version="1.0" encoding="utf-8"?>
<ds:datastoreItem xmlns:ds="http://schemas.openxmlformats.org/officeDocument/2006/customXml" ds:itemID="{AA2807E5-6F85-418D-A24F-768C81731B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f45eef-902e-4121-abb0-1efe2a4305cb"/>
    <ds:schemaRef ds:uri="d72133df-ddc6-45fd-ab4e-f14db011a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AE949C-54C2-4579-A950-0083A3CAC5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4740</TotalTime>
  <Words>3630</Words>
  <Application>Microsoft Office PowerPoint</Application>
  <PresentationFormat>Widescreen</PresentationFormat>
  <Paragraphs>522</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Courier New</vt:lpstr>
      <vt:lpstr>Montserrat Black</vt:lpstr>
      <vt:lpstr>Montserrat Extra Bold</vt:lpstr>
      <vt:lpstr>Montserrat ExtraBold</vt:lpstr>
      <vt:lpstr>Office Theme</vt:lpstr>
      <vt:lpstr>Introduction to TypeScript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Generics in Action</vt:lpstr>
      <vt:lpstr>Generics in Action</vt:lpstr>
      <vt:lpstr>Generics in Action</vt:lpstr>
      <vt:lpstr>Generics in Action</vt:lpstr>
      <vt:lpstr>Generics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https://skillsoft.sharepoint.com/sites/fy20-psv/Templates and Guidelines/Tech and Dev Bootcamp_template_v7.pptx</dc:title>
  <dc:creator>Katelyn Sullivan</dc:creator>
  <cp:lastModifiedBy>Axle Barr</cp:lastModifiedBy>
  <cp:revision>259</cp:revision>
  <dcterms:created xsi:type="dcterms:W3CDTF">2019-12-09T16:47:03Z</dcterms:created>
  <dcterms:modified xsi:type="dcterms:W3CDTF">2023-02-09T17:17:28Z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0x01010070604578BAD8E046BEA6A6953A355B7D</vt:lpwstr>
  </property>
  <property fmtid="{D5CDD505-2E9C-101B-9397-08002B2CF9AE}" pid="3" name="Order">
    <vt:r8>247500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